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73" r:id="rId3"/>
    <p:sldId id="275" r:id="rId4"/>
    <p:sldId id="291" r:id="rId5"/>
    <p:sldId id="292" r:id="rId6"/>
    <p:sldId id="293" r:id="rId7"/>
    <p:sldId id="290" r:id="rId8"/>
    <p:sldId id="289" r:id="rId9"/>
    <p:sldId id="294" r:id="rId10"/>
    <p:sldId id="272" r:id="rId1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99CC"/>
    <a:srgbClr val="FF9999"/>
    <a:srgbClr val="FF7C80"/>
    <a:srgbClr val="F2DCDB"/>
    <a:srgbClr val="CC0066"/>
    <a:srgbClr val="39AF40"/>
    <a:srgbClr val="6600FF"/>
    <a:srgbClr val="007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85164" autoAdjust="0"/>
  </p:normalViewPr>
  <p:slideViewPr>
    <p:cSldViewPr>
      <p:cViewPr varScale="1">
        <p:scale>
          <a:sx n="55" d="100"/>
          <a:sy n="55" d="100"/>
        </p:scale>
        <p:origin x="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5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8829931824658"/>
          <c:y val="3.256780202106193E-2"/>
          <c:w val="0.83132386645108958"/>
          <c:h val="0.69763359698915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66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60-4C93-A263-4EEF4E9210BC}"/>
              </c:ext>
            </c:extLst>
          </c:dPt>
          <c:dLbls>
            <c:dLbl>
              <c:idx val="4"/>
              <c:layout>
                <c:manualLayout>
                  <c:x val="-2.7251944007770593E-3"/>
                  <c:y val="8.5535479039093084E-3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ja-JP"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60-4C93-A263-4EEF4E9210BC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altLang="ja-JP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糖尿病</c:v>
                </c:pt>
                <c:pt idx="1">
                  <c:v>中年期の高血圧</c:v>
                </c:pt>
                <c:pt idx="2">
                  <c:v>中年期の肥満</c:v>
                </c:pt>
                <c:pt idx="3">
                  <c:v>うつ</c:v>
                </c:pt>
                <c:pt idx="4">
                  <c:v>運動不足</c:v>
                </c:pt>
                <c:pt idx="5">
                  <c:v>喫煙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174</c:v>
                </c:pt>
                <c:pt idx="1">
                  <c:v>425</c:v>
                </c:pt>
                <c:pt idx="2">
                  <c:v>386</c:v>
                </c:pt>
                <c:pt idx="3">
                  <c:v>731</c:v>
                </c:pt>
                <c:pt idx="4">
                  <c:v>1115</c:v>
                </c:pt>
                <c:pt idx="5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0-4C93-A263-4EEF4E92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90"/>
        <c:axId val="396477808"/>
        <c:axId val="396479448"/>
      </c:barChart>
      <c:catAx>
        <c:axId val="39647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396479448"/>
        <c:crosses val="autoZero"/>
        <c:auto val="1"/>
        <c:lblAlgn val="ctr"/>
        <c:lblOffset val="100"/>
        <c:noMultiLvlLbl val="0"/>
      </c:catAx>
      <c:valAx>
        <c:axId val="39647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3964778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ea"/>
          <a:ea typeface="+mj-ea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8B1F2BC-2504-46B1-8B7D-FC5FBB340AF1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15192"/>
            <a:ext cx="5437188" cy="4466274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A27C40E9-7A01-4EE6-B441-CB8C631B4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57762" cy="37179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1" lang="ja-JP" altLang="en-US" dirty="0"/>
              <a:t>生活習慣病予防についてお話させていただきます。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みなさん、「生活習慣病」という名前を聞いたことある方は、たくさんいらっしゃると思いますが、どのような病気のことでしょうか？</a:t>
            </a:r>
            <a:endParaRPr kumimoji="1"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71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それは、名前の通り、“生活習慣”によって引き起こされる疾病のことです。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具体的にどのような疾患かというと・・・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0E9-7A01-4EE6-B441-CB8C631B43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6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脂質異常症、糖尿病、心臓病、高血圧症などが主な病気です。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実は癌や認知症も、生活習慣が影響する「生活習慣病」の一つなのです。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しかし、これら多くの生活習慣病は、自覚症状の無いまま進行するのです。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0E9-7A01-4EE6-B441-CB8C631B43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95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0E9-7A01-4EE6-B441-CB8C631B432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3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どれにも当てはまらない人いましたか？</a:t>
            </a:r>
            <a:endParaRPr kumimoji="1" lang="en-US" altLang="ja-JP" dirty="0"/>
          </a:p>
          <a:p>
            <a:r>
              <a:rPr kumimoji="1" lang="ja-JP" altLang="en-US" dirty="0"/>
              <a:t>どれか一つでも当てはまると生活習慣病の原因になります。</a:t>
            </a:r>
            <a:endParaRPr kumimoji="1" lang="en-US" altLang="ja-JP" dirty="0"/>
          </a:p>
          <a:p>
            <a:r>
              <a:rPr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BMI</a:t>
            </a:r>
            <a:r>
              <a:rPr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が</a:t>
            </a:r>
            <a:r>
              <a:rPr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22</a:t>
            </a:r>
            <a:r>
              <a:rPr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になるときの体重が標準体重で、最も病気になりにくい状態であるとされています。</a:t>
            </a:r>
            <a:endParaRPr lang="en-US" altLang="ja-JP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やせすぎも太りすぎも病気になりやすい</a:t>
            </a:r>
            <a:endParaRPr kumimoji="1" lang="en-US" altLang="ja-JP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r>
              <a:rPr kumimoji="1"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1</a:t>
            </a:r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日の平均歩数：</a:t>
            </a:r>
            <a:r>
              <a:rPr kumimoji="1"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64</a:t>
            </a:r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歳以下の人はは</a:t>
            </a:r>
            <a:r>
              <a:rPr kumimoji="1"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8000</a:t>
            </a:r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歩を目指し、</a:t>
            </a:r>
            <a:r>
              <a:rPr kumimoji="1"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65</a:t>
            </a:r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歳以上は</a:t>
            </a:r>
            <a:r>
              <a:rPr kumimoji="1"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6000</a:t>
            </a:r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歩を目指しましょう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0E9-7A01-4EE6-B441-CB8C631B432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8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0E9-7A01-4EE6-B441-CB8C631B432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89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0E9-7A01-4EE6-B441-CB8C631B432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1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円/楕円 3"/>
          <p:cNvSpPr/>
          <p:nvPr userDrawn="1"/>
        </p:nvSpPr>
        <p:spPr>
          <a:xfrm>
            <a:off x="-17734" y="4159903"/>
            <a:ext cx="9198522" cy="2719200"/>
          </a:xfrm>
          <a:custGeom>
            <a:avLst/>
            <a:gdLst>
              <a:gd name="connsiteX0" fmla="*/ 0 w 9289032"/>
              <a:gd name="connsiteY0" fmla="*/ 2160240 h 4320480"/>
              <a:gd name="connsiteX1" fmla="*/ 4644516 w 9289032"/>
              <a:gd name="connsiteY1" fmla="*/ 0 h 4320480"/>
              <a:gd name="connsiteX2" fmla="*/ 9289032 w 9289032"/>
              <a:gd name="connsiteY2" fmla="*/ 2160240 h 4320480"/>
              <a:gd name="connsiteX3" fmla="*/ 4644516 w 9289032"/>
              <a:gd name="connsiteY3" fmla="*/ 4320480 h 4320480"/>
              <a:gd name="connsiteX4" fmla="*/ 0 w 9289032"/>
              <a:gd name="connsiteY4" fmla="*/ 2160240 h 4320480"/>
              <a:gd name="connsiteX0" fmla="*/ 104317 w 9393349"/>
              <a:gd name="connsiteY0" fmla="*/ 2298020 h 4458260"/>
              <a:gd name="connsiteX1" fmla="*/ 1773623 w 9393349"/>
              <a:gd name="connsiteY1" fmla="*/ 446089 h 4458260"/>
              <a:gd name="connsiteX2" fmla="*/ 4748833 w 9393349"/>
              <a:gd name="connsiteY2" fmla="*/ 137780 h 4458260"/>
              <a:gd name="connsiteX3" fmla="*/ 9393349 w 9393349"/>
              <a:gd name="connsiteY3" fmla="*/ 2298020 h 4458260"/>
              <a:gd name="connsiteX4" fmla="*/ 4748833 w 9393349"/>
              <a:gd name="connsiteY4" fmla="*/ 4458260 h 4458260"/>
              <a:gd name="connsiteX5" fmla="*/ 104317 w 9393349"/>
              <a:gd name="connsiteY5" fmla="*/ 2298020 h 4458260"/>
              <a:gd name="connsiteX0" fmla="*/ 104317 w 9479908"/>
              <a:gd name="connsiteY0" fmla="*/ 2164964 h 4325204"/>
              <a:gd name="connsiteX1" fmla="*/ 1773623 w 9479908"/>
              <a:gd name="connsiteY1" fmla="*/ 313033 h 4325204"/>
              <a:gd name="connsiteX2" fmla="*/ 4748833 w 9479908"/>
              <a:gd name="connsiteY2" fmla="*/ 4724 h 4325204"/>
              <a:gd name="connsiteX3" fmla="*/ 7622631 w 9479908"/>
              <a:gd name="connsiteY3" fmla="*/ 344564 h 4325204"/>
              <a:gd name="connsiteX4" fmla="*/ 9393349 w 9479908"/>
              <a:gd name="connsiteY4" fmla="*/ 2164964 h 4325204"/>
              <a:gd name="connsiteX5" fmla="*/ 4748833 w 9479908"/>
              <a:gd name="connsiteY5" fmla="*/ 4325204 h 4325204"/>
              <a:gd name="connsiteX6" fmla="*/ 104317 w 9479908"/>
              <a:gd name="connsiteY6" fmla="*/ 2164964 h 4325204"/>
              <a:gd name="connsiteX0" fmla="*/ 104317 w 9479908"/>
              <a:gd name="connsiteY0" fmla="*/ 2278871 h 4439111"/>
              <a:gd name="connsiteX1" fmla="*/ 1773623 w 9479908"/>
              <a:gd name="connsiteY1" fmla="*/ 426940 h 4439111"/>
              <a:gd name="connsiteX2" fmla="*/ 4733068 w 9479908"/>
              <a:gd name="connsiteY2" fmla="*/ 260 h 4439111"/>
              <a:gd name="connsiteX3" fmla="*/ 7622631 w 9479908"/>
              <a:gd name="connsiteY3" fmla="*/ 458471 h 4439111"/>
              <a:gd name="connsiteX4" fmla="*/ 9393349 w 9479908"/>
              <a:gd name="connsiteY4" fmla="*/ 2278871 h 4439111"/>
              <a:gd name="connsiteX5" fmla="*/ 4748833 w 9479908"/>
              <a:gd name="connsiteY5" fmla="*/ 4439111 h 4439111"/>
              <a:gd name="connsiteX6" fmla="*/ 104317 w 9479908"/>
              <a:gd name="connsiteY6" fmla="*/ 2278871 h 4439111"/>
              <a:gd name="connsiteX0" fmla="*/ 459949 w 9835540"/>
              <a:gd name="connsiteY0" fmla="*/ 2302974 h 4463214"/>
              <a:gd name="connsiteX1" fmla="*/ 694593 w 9835540"/>
              <a:gd name="connsiteY1" fmla="*/ 1057692 h 4463214"/>
              <a:gd name="connsiteX2" fmla="*/ 5088700 w 9835540"/>
              <a:gd name="connsiteY2" fmla="*/ 24363 h 4463214"/>
              <a:gd name="connsiteX3" fmla="*/ 7978263 w 9835540"/>
              <a:gd name="connsiteY3" fmla="*/ 482574 h 4463214"/>
              <a:gd name="connsiteX4" fmla="*/ 9748981 w 9835540"/>
              <a:gd name="connsiteY4" fmla="*/ 2302974 h 4463214"/>
              <a:gd name="connsiteX5" fmla="*/ 5104465 w 9835540"/>
              <a:gd name="connsiteY5" fmla="*/ 4463214 h 4463214"/>
              <a:gd name="connsiteX6" fmla="*/ 459949 w 9835540"/>
              <a:gd name="connsiteY6" fmla="*/ 2302974 h 4463214"/>
              <a:gd name="connsiteX0" fmla="*/ 459949 w 10187300"/>
              <a:gd name="connsiteY0" fmla="*/ 2278677 h 4438917"/>
              <a:gd name="connsiteX1" fmla="*/ 694593 w 10187300"/>
              <a:gd name="connsiteY1" fmla="*/ 1033395 h 4438917"/>
              <a:gd name="connsiteX2" fmla="*/ 5088700 w 10187300"/>
              <a:gd name="connsiteY2" fmla="*/ 66 h 4438917"/>
              <a:gd name="connsiteX3" fmla="*/ 9696704 w 10187300"/>
              <a:gd name="connsiteY3" fmla="*/ 1079722 h 4438917"/>
              <a:gd name="connsiteX4" fmla="*/ 9748981 w 10187300"/>
              <a:gd name="connsiteY4" fmla="*/ 2278677 h 4438917"/>
              <a:gd name="connsiteX5" fmla="*/ 5104465 w 10187300"/>
              <a:gd name="connsiteY5" fmla="*/ 4438917 h 4438917"/>
              <a:gd name="connsiteX6" fmla="*/ 459949 w 10187300"/>
              <a:gd name="connsiteY6" fmla="*/ 2278677 h 4438917"/>
              <a:gd name="connsiteX0" fmla="*/ 422427 w 10250423"/>
              <a:gd name="connsiteY0" fmla="*/ 2500623 h 4439632"/>
              <a:gd name="connsiteX1" fmla="*/ 757716 w 10250423"/>
              <a:gd name="connsiteY1" fmla="*/ 1033395 h 4439632"/>
              <a:gd name="connsiteX2" fmla="*/ 5151823 w 10250423"/>
              <a:gd name="connsiteY2" fmla="*/ 66 h 4439632"/>
              <a:gd name="connsiteX3" fmla="*/ 9759827 w 10250423"/>
              <a:gd name="connsiteY3" fmla="*/ 1079722 h 4439632"/>
              <a:gd name="connsiteX4" fmla="*/ 9812104 w 10250423"/>
              <a:gd name="connsiteY4" fmla="*/ 2278677 h 4439632"/>
              <a:gd name="connsiteX5" fmla="*/ 5167588 w 10250423"/>
              <a:gd name="connsiteY5" fmla="*/ 4438917 h 4439632"/>
              <a:gd name="connsiteX6" fmla="*/ 422427 w 10250423"/>
              <a:gd name="connsiteY6" fmla="*/ 2500623 h 4439632"/>
              <a:gd name="connsiteX0" fmla="*/ 171883 w 9999879"/>
              <a:gd name="connsiteY0" fmla="*/ 2500623 h 4439679"/>
              <a:gd name="connsiteX1" fmla="*/ 507172 w 9999879"/>
              <a:gd name="connsiteY1" fmla="*/ 1033395 h 4439679"/>
              <a:gd name="connsiteX2" fmla="*/ 4901279 w 9999879"/>
              <a:gd name="connsiteY2" fmla="*/ 66 h 4439679"/>
              <a:gd name="connsiteX3" fmla="*/ 9509283 w 9999879"/>
              <a:gd name="connsiteY3" fmla="*/ 1079722 h 4439679"/>
              <a:gd name="connsiteX4" fmla="*/ 9561560 w 9999879"/>
              <a:gd name="connsiteY4" fmla="*/ 2278677 h 4439679"/>
              <a:gd name="connsiteX5" fmla="*/ 4917044 w 9999879"/>
              <a:gd name="connsiteY5" fmla="*/ 4438917 h 4439679"/>
              <a:gd name="connsiteX6" fmla="*/ 171883 w 9999879"/>
              <a:gd name="connsiteY6" fmla="*/ 2500623 h 4439679"/>
              <a:gd name="connsiteX0" fmla="*/ 171883 w 9999879"/>
              <a:gd name="connsiteY0" fmla="*/ 2500623 h 4439679"/>
              <a:gd name="connsiteX1" fmla="*/ 507172 w 9999879"/>
              <a:gd name="connsiteY1" fmla="*/ 1033395 h 4439679"/>
              <a:gd name="connsiteX2" fmla="*/ 4901279 w 9999879"/>
              <a:gd name="connsiteY2" fmla="*/ 66 h 4439679"/>
              <a:gd name="connsiteX3" fmla="*/ 9509283 w 9999879"/>
              <a:gd name="connsiteY3" fmla="*/ 1079722 h 4439679"/>
              <a:gd name="connsiteX4" fmla="*/ 9561560 w 9999879"/>
              <a:gd name="connsiteY4" fmla="*/ 2278677 h 4439679"/>
              <a:gd name="connsiteX5" fmla="*/ 4917044 w 9999879"/>
              <a:gd name="connsiteY5" fmla="*/ 4438917 h 4439679"/>
              <a:gd name="connsiteX6" fmla="*/ 171883 w 9999879"/>
              <a:gd name="connsiteY6" fmla="*/ 2500623 h 4439679"/>
              <a:gd name="connsiteX0" fmla="*/ 171883 w 9902105"/>
              <a:gd name="connsiteY0" fmla="*/ 2500623 h 4439679"/>
              <a:gd name="connsiteX1" fmla="*/ 507172 w 9902105"/>
              <a:gd name="connsiteY1" fmla="*/ 1033395 h 4439679"/>
              <a:gd name="connsiteX2" fmla="*/ 4901279 w 9902105"/>
              <a:gd name="connsiteY2" fmla="*/ 66 h 4439679"/>
              <a:gd name="connsiteX3" fmla="*/ 9509283 w 9902105"/>
              <a:gd name="connsiteY3" fmla="*/ 1079722 h 4439679"/>
              <a:gd name="connsiteX4" fmla="*/ 9561560 w 9902105"/>
              <a:gd name="connsiteY4" fmla="*/ 2278677 h 4439679"/>
              <a:gd name="connsiteX5" fmla="*/ 4917044 w 9902105"/>
              <a:gd name="connsiteY5" fmla="*/ 4438917 h 4439679"/>
              <a:gd name="connsiteX6" fmla="*/ 171883 w 9902105"/>
              <a:gd name="connsiteY6" fmla="*/ 2500623 h 4439679"/>
              <a:gd name="connsiteX0" fmla="*/ 626491 w 10356713"/>
              <a:gd name="connsiteY0" fmla="*/ 2500579 h 4439582"/>
              <a:gd name="connsiteX1" fmla="*/ 557306 w 10356713"/>
              <a:gd name="connsiteY1" fmla="*/ 1107333 h 4439582"/>
              <a:gd name="connsiteX2" fmla="*/ 5355887 w 10356713"/>
              <a:gd name="connsiteY2" fmla="*/ 22 h 4439582"/>
              <a:gd name="connsiteX3" fmla="*/ 9963891 w 10356713"/>
              <a:gd name="connsiteY3" fmla="*/ 1079678 h 4439582"/>
              <a:gd name="connsiteX4" fmla="*/ 10016168 w 10356713"/>
              <a:gd name="connsiteY4" fmla="*/ 2278633 h 4439582"/>
              <a:gd name="connsiteX5" fmla="*/ 5371652 w 10356713"/>
              <a:gd name="connsiteY5" fmla="*/ 4438873 h 4439582"/>
              <a:gd name="connsiteX6" fmla="*/ 626491 w 10356713"/>
              <a:gd name="connsiteY6" fmla="*/ 2500579 h 4439582"/>
              <a:gd name="connsiteX0" fmla="*/ 626491 w 10401355"/>
              <a:gd name="connsiteY0" fmla="*/ 2500609 h 4439612"/>
              <a:gd name="connsiteX1" fmla="*/ 557306 w 10401355"/>
              <a:gd name="connsiteY1" fmla="*/ 1107363 h 4439612"/>
              <a:gd name="connsiteX2" fmla="*/ 5355887 w 10401355"/>
              <a:gd name="connsiteY2" fmla="*/ 52 h 4439612"/>
              <a:gd name="connsiteX3" fmla="*/ 10028607 w 10401355"/>
              <a:gd name="connsiteY3" fmla="*/ 1064911 h 4439612"/>
              <a:gd name="connsiteX4" fmla="*/ 10016168 w 10401355"/>
              <a:gd name="connsiteY4" fmla="*/ 2278663 h 4439612"/>
              <a:gd name="connsiteX5" fmla="*/ 5371652 w 10401355"/>
              <a:gd name="connsiteY5" fmla="*/ 4438903 h 4439612"/>
              <a:gd name="connsiteX6" fmla="*/ 626491 w 10401355"/>
              <a:gd name="connsiteY6" fmla="*/ 2500609 h 4439612"/>
              <a:gd name="connsiteX0" fmla="*/ 626491 w 10401355"/>
              <a:gd name="connsiteY0" fmla="*/ 2278688 h 4217691"/>
              <a:gd name="connsiteX1" fmla="*/ 557306 w 10401355"/>
              <a:gd name="connsiteY1" fmla="*/ 885442 h 4217691"/>
              <a:gd name="connsiteX2" fmla="*/ 5258813 w 10401355"/>
              <a:gd name="connsiteY2" fmla="*/ 76 h 4217691"/>
              <a:gd name="connsiteX3" fmla="*/ 10028607 w 10401355"/>
              <a:gd name="connsiteY3" fmla="*/ 842990 h 4217691"/>
              <a:gd name="connsiteX4" fmla="*/ 10016168 w 10401355"/>
              <a:gd name="connsiteY4" fmla="*/ 2056742 h 4217691"/>
              <a:gd name="connsiteX5" fmla="*/ 5371652 w 10401355"/>
              <a:gd name="connsiteY5" fmla="*/ 4216982 h 4217691"/>
              <a:gd name="connsiteX6" fmla="*/ 626491 w 10401355"/>
              <a:gd name="connsiteY6" fmla="*/ 2278688 h 4217691"/>
              <a:gd name="connsiteX0" fmla="*/ 626491 w 10600971"/>
              <a:gd name="connsiteY0" fmla="*/ 2278688 h 4216988"/>
              <a:gd name="connsiteX1" fmla="*/ 557306 w 10600971"/>
              <a:gd name="connsiteY1" fmla="*/ 885442 h 4216988"/>
              <a:gd name="connsiteX2" fmla="*/ 5258813 w 10600971"/>
              <a:gd name="connsiteY2" fmla="*/ 76 h 4216988"/>
              <a:gd name="connsiteX3" fmla="*/ 10028607 w 10600971"/>
              <a:gd name="connsiteY3" fmla="*/ 842990 h 4216988"/>
              <a:gd name="connsiteX4" fmla="*/ 10016168 w 10600971"/>
              <a:gd name="connsiteY4" fmla="*/ 2056742 h 4216988"/>
              <a:gd name="connsiteX5" fmla="*/ 5402234 w 10600971"/>
              <a:gd name="connsiteY5" fmla="*/ 2257906 h 4216988"/>
              <a:gd name="connsiteX6" fmla="*/ 5371652 w 10600971"/>
              <a:gd name="connsiteY6" fmla="*/ 4216982 h 4216988"/>
              <a:gd name="connsiteX7" fmla="*/ 626491 w 10600971"/>
              <a:gd name="connsiteY7" fmla="*/ 2278688 h 4216988"/>
              <a:gd name="connsiteX0" fmla="*/ 626491 w 10600971"/>
              <a:gd name="connsiteY0" fmla="*/ 2278688 h 4216988"/>
              <a:gd name="connsiteX1" fmla="*/ 557306 w 10600971"/>
              <a:gd name="connsiteY1" fmla="*/ 885442 h 4216988"/>
              <a:gd name="connsiteX2" fmla="*/ 5258813 w 10600971"/>
              <a:gd name="connsiteY2" fmla="*/ 76 h 4216988"/>
              <a:gd name="connsiteX3" fmla="*/ 10028607 w 10600971"/>
              <a:gd name="connsiteY3" fmla="*/ 842990 h 4216988"/>
              <a:gd name="connsiteX4" fmla="*/ 10016168 w 10600971"/>
              <a:gd name="connsiteY4" fmla="*/ 2056742 h 4216988"/>
              <a:gd name="connsiteX5" fmla="*/ 5402234 w 10600971"/>
              <a:gd name="connsiteY5" fmla="*/ 2257906 h 4216988"/>
              <a:gd name="connsiteX6" fmla="*/ 5371652 w 10600971"/>
              <a:gd name="connsiteY6" fmla="*/ 4216982 h 4216988"/>
              <a:gd name="connsiteX7" fmla="*/ 626491 w 10600971"/>
              <a:gd name="connsiteY7" fmla="*/ 2278688 h 4216988"/>
              <a:gd name="connsiteX0" fmla="*/ 626491 w 10600971"/>
              <a:gd name="connsiteY0" fmla="*/ 2278688 h 4216988"/>
              <a:gd name="connsiteX1" fmla="*/ 557306 w 10600971"/>
              <a:gd name="connsiteY1" fmla="*/ 885442 h 4216988"/>
              <a:gd name="connsiteX2" fmla="*/ 5258813 w 10600971"/>
              <a:gd name="connsiteY2" fmla="*/ 76 h 4216988"/>
              <a:gd name="connsiteX3" fmla="*/ 10028607 w 10600971"/>
              <a:gd name="connsiteY3" fmla="*/ 842990 h 4216988"/>
              <a:gd name="connsiteX4" fmla="*/ 10016168 w 10600971"/>
              <a:gd name="connsiteY4" fmla="*/ 2056742 h 4216988"/>
              <a:gd name="connsiteX5" fmla="*/ 5402234 w 10600971"/>
              <a:gd name="connsiteY5" fmla="*/ 2257906 h 4216988"/>
              <a:gd name="connsiteX6" fmla="*/ 5371652 w 10600971"/>
              <a:gd name="connsiteY6" fmla="*/ 4216982 h 4216988"/>
              <a:gd name="connsiteX7" fmla="*/ 626491 w 10600971"/>
              <a:gd name="connsiteY7" fmla="*/ 2278688 h 4216988"/>
              <a:gd name="connsiteX0" fmla="*/ 626491 w 10600971"/>
              <a:gd name="connsiteY0" fmla="*/ 2278688 h 4216988"/>
              <a:gd name="connsiteX1" fmla="*/ 557306 w 10600971"/>
              <a:gd name="connsiteY1" fmla="*/ 885442 h 4216988"/>
              <a:gd name="connsiteX2" fmla="*/ 5258813 w 10600971"/>
              <a:gd name="connsiteY2" fmla="*/ 76 h 4216988"/>
              <a:gd name="connsiteX3" fmla="*/ 10028607 w 10600971"/>
              <a:gd name="connsiteY3" fmla="*/ 842990 h 4216988"/>
              <a:gd name="connsiteX4" fmla="*/ 10016168 w 10600971"/>
              <a:gd name="connsiteY4" fmla="*/ 2056742 h 4216988"/>
              <a:gd name="connsiteX5" fmla="*/ 5402234 w 10600971"/>
              <a:gd name="connsiteY5" fmla="*/ 2257906 h 4216988"/>
              <a:gd name="connsiteX6" fmla="*/ 5371652 w 10600971"/>
              <a:gd name="connsiteY6" fmla="*/ 4216982 h 4216988"/>
              <a:gd name="connsiteX7" fmla="*/ 626491 w 10600971"/>
              <a:gd name="connsiteY7" fmla="*/ 2278688 h 4216988"/>
              <a:gd name="connsiteX0" fmla="*/ 626491 w 10608134"/>
              <a:gd name="connsiteY0" fmla="*/ 2278688 h 4216988"/>
              <a:gd name="connsiteX1" fmla="*/ 557306 w 10608134"/>
              <a:gd name="connsiteY1" fmla="*/ 885442 h 4216988"/>
              <a:gd name="connsiteX2" fmla="*/ 5258813 w 10608134"/>
              <a:gd name="connsiteY2" fmla="*/ 76 h 4216988"/>
              <a:gd name="connsiteX3" fmla="*/ 10028607 w 10608134"/>
              <a:gd name="connsiteY3" fmla="*/ 842990 h 4216988"/>
              <a:gd name="connsiteX4" fmla="*/ 10030605 w 10608134"/>
              <a:gd name="connsiteY4" fmla="*/ 2201973 h 4216988"/>
              <a:gd name="connsiteX5" fmla="*/ 5402234 w 10608134"/>
              <a:gd name="connsiteY5" fmla="*/ 2257906 h 4216988"/>
              <a:gd name="connsiteX6" fmla="*/ 5371652 w 10608134"/>
              <a:gd name="connsiteY6" fmla="*/ 4216982 h 4216988"/>
              <a:gd name="connsiteX7" fmla="*/ 626491 w 10608134"/>
              <a:gd name="connsiteY7" fmla="*/ 2278688 h 4216988"/>
              <a:gd name="connsiteX0" fmla="*/ 626491 w 10373948"/>
              <a:gd name="connsiteY0" fmla="*/ 2278688 h 4216988"/>
              <a:gd name="connsiteX1" fmla="*/ 557306 w 10373948"/>
              <a:gd name="connsiteY1" fmla="*/ 885442 h 4216988"/>
              <a:gd name="connsiteX2" fmla="*/ 5258813 w 10373948"/>
              <a:gd name="connsiteY2" fmla="*/ 76 h 4216988"/>
              <a:gd name="connsiteX3" fmla="*/ 10028607 w 10373948"/>
              <a:gd name="connsiteY3" fmla="*/ 842990 h 4216988"/>
              <a:gd name="connsiteX4" fmla="*/ 10030605 w 10373948"/>
              <a:gd name="connsiteY4" fmla="*/ 2201973 h 4216988"/>
              <a:gd name="connsiteX5" fmla="*/ 5402234 w 10373948"/>
              <a:gd name="connsiteY5" fmla="*/ 2257906 h 4216988"/>
              <a:gd name="connsiteX6" fmla="*/ 5371652 w 10373948"/>
              <a:gd name="connsiteY6" fmla="*/ 4216982 h 4216988"/>
              <a:gd name="connsiteX7" fmla="*/ 626491 w 10373948"/>
              <a:gd name="connsiteY7" fmla="*/ 2278688 h 4216988"/>
              <a:gd name="connsiteX0" fmla="*/ 626491 w 10031313"/>
              <a:gd name="connsiteY0" fmla="*/ 2278688 h 4216988"/>
              <a:gd name="connsiteX1" fmla="*/ 557306 w 10031313"/>
              <a:gd name="connsiteY1" fmla="*/ 885442 h 4216988"/>
              <a:gd name="connsiteX2" fmla="*/ 5258813 w 10031313"/>
              <a:gd name="connsiteY2" fmla="*/ 76 h 4216988"/>
              <a:gd name="connsiteX3" fmla="*/ 10028607 w 10031313"/>
              <a:gd name="connsiteY3" fmla="*/ 842990 h 4216988"/>
              <a:gd name="connsiteX4" fmla="*/ 10030605 w 10031313"/>
              <a:gd name="connsiteY4" fmla="*/ 2201973 h 4216988"/>
              <a:gd name="connsiteX5" fmla="*/ 5402234 w 10031313"/>
              <a:gd name="connsiteY5" fmla="*/ 2257906 h 4216988"/>
              <a:gd name="connsiteX6" fmla="*/ 5371652 w 10031313"/>
              <a:gd name="connsiteY6" fmla="*/ 4216982 h 4216988"/>
              <a:gd name="connsiteX7" fmla="*/ 626491 w 10031313"/>
              <a:gd name="connsiteY7" fmla="*/ 2278688 h 4216988"/>
              <a:gd name="connsiteX0" fmla="*/ 626491 w 10031313"/>
              <a:gd name="connsiteY0" fmla="*/ 2278688 h 4216988"/>
              <a:gd name="connsiteX1" fmla="*/ 557306 w 10031313"/>
              <a:gd name="connsiteY1" fmla="*/ 885442 h 4216988"/>
              <a:gd name="connsiteX2" fmla="*/ 5258813 w 10031313"/>
              <a:gd name="connsiteY2" fmla="*/ 76 h 4216988"/>
              <a:gd name="connsiteX3" fmla="*/ 10028607 w 10031313"/>
              <a:gd name="connsiteY3" fmla="*/ 842990 h 4216988"/>
              <a:gd name="connsiteX4" fmla="*/ 10030605 w 10031313"/>
              <a:gd name="connsiteY4" fmla="*/ 2201973 h 4216988"/>
              <a:gd name="connsiteX5" fmla="*/ 5402234 w 10031313"/>
              <a:gd name="connsiteY5" fmla="*/ 2257906 h 4216988"/>
              <a:gd name="connsiteX6" fmla="*/ 5371652 w 10031313"/>
              <a:gd name="connsiteY6" fmla="*/ 4216982 h 4216988"/>
              <a:gd name="connsiteX7" fmla="*/ 626491 w 10031313"/>
              <a:gd name="connsiteY7" fmla="*/ 2278688 h 4216988"/>
              <a:gd name="connsiteX0" fmla="*/ 626491 w 10031313"/>
              <a:gd name="connsiteY0" fmla="*/ 2278688 h 4217062"/>
              <a:gd name="connsiteX1" fmla="*/ 557306 w 10031313"/>
              <a:gd name="connsiteY1" fmla="*/ 885442 h 4217062"/>
              <a:gd name="connsiteX2" fmla="*/ 5258813 w 10031313"/>
              <a:gd name="connsiteY2" fmla="*/ 76 h 4217062"/>
              <a:gd name="connsiteX3" fmla="*/ 10028607 w 10031313"/>
              <a:gd name="connsiteY3" fmla="*/ 842990 h 4217062"/>
              <a:gd name="connsiteX4" fmla="*/ 10030605 w 10031313"/>
              <a:gd name="connsiteY4" fmla="*/ 2201973 h 4217062"/>
              <a:gd name="connsiteX5" fmla="*/ 5416671 w 10031313"/>
              <a:gd name="connsiteY5" fmla="*/ 2205094 h 4217062"/>
              <a:gd name="connsiteX6" fmla="*/ 5371652 w 10031313"/>
              <a:gd name="connsiteY6" fmla="*/ 4216982 h 4217062"/>
              <a:gd name="connsiteX7" fmla="*/ 626491 w 10031313"/>
              <a:gd name="connsiteY7" fmla="*/ 2278688 h 4217062"/>
              <a:gd name="connsiteX0" fmla="*/ 569326 w 9974148"/>
              <a:gd name="connsiteY0" fmla="*/ 2278688 h 2363803"/>
              <a:gd name="connsiteX1" fmla="*/ 500141 w 9974148"/>
              <a:gd name="connsiteY1" fmla="*/ 885442 h 2363803"/>
              <a:gd name="connsiteX2" fmla="*/ 5201648 w 9974148"/>
              <a:gd name="connsiteY2" fmla="*/ 76 h 2363803"/>
              <a:gd name="connsiteX3" fmla="*/ 9971442 w 9974148"/>
              <a:gd name="connsiteY3" fmla="*/ 842990 h 2363803"/>
              <a:gd name="connsiteX4" fmla="*/ 9973440 w 9974148"/>
              <a:gd name="connsiteY4" fmla="*/ 2201973 h 2363803"/>
              <a:gd name="connsiteX5" fmla="*/ 5359506 w 9974148"/>
              <a:gd name="connsiteY5" fmla="*/ 2205094 h 2363803"/>
              <a:gd name="connsiteX6" fmla="*/ 4332799 w 9974148"/>
              <a:gd name="connsiteY6" fmla="*/ 2210145 h 2363803"/>
              <a:gd name="connsiteX7" fmla="*/ 569326 w 9974148"/>
              <a:gd name="connsiteY7" fmla="*/ 2278688 h 2363803"/>
              <a:gd name="connsiteX0" fmla="*/ 619558 w 10024380"/>
              <a:gd name="connsiteY0" fmla="*/ 2278688 h 2282775"/>
              <a:gd name="connsiteX1" fmla="*/ 550373 w 10024380"/>
              <a:gd name="connsiteY1" fmla="*/ 885442 h 2282775"/>
              <a:gd name="connsiteX2" fmla="*/ 5251880 w 10024380"/>
              <a:gd name="connsiteY2" fmla="*/ 76 h 2282775"/>
              <a:gd name="connsiteX3" fmla="*/ 10021674 w 10024380"/>
              <a:gd name="connsiteY3" fmla="*/ 842990 h 2282775"/>
              <a:gd name="connsiteX4" fmla="*/ 10023672 w 10024380"/>
              <a:gd name="connsiteY4" fmla="*/ 2201973 h 2282775"/>
              <a:gd name="connsiteX5" fmla="*/ 5409738 w 10024380"/>
              <a:gd name="connsiteY5" fmla="*/ 2205094 h 2282775"/>
              <a:gd name="connsiteX6" fmla="*/ 4383031 w 10024380"/>
              <a:gd name="connsiteY6" fmla="*/ 2210145 h 2282775"/>
              <a:gd name="connsiteX7" fmla="*/ 619558 w 10024380"/>
              <a:gd name="connsiteY7" fmla="*/ 2278688 h 2282775"/>
              <a:gd name="connsiteX0" fmla="*/ 643007 w 10004519"/>
              <a:gd name="connsiteY0" fmla="*/ 2173064 h 2212113"/>
              <a:gd name="connsiteX1" fmla="*/ 530512 w 10004519"/>
              <a:gd name="connsiteY1" fmla="*/ 885442 h 2212113"/>
              <a:gd name="connsiteX2" fmla="*/ 5232019 w 10004519"/>
              <a:gd name="connsiteY2" fmla="*/ 76 h 2212113"/>
              <a:gd name="connsiteX3" fmla="*/ 10001813 w 10004519"/>
              <a:gd name="connsiteY3" fmla="*/ 842990 h 2212113"/>
              <a:gd name="connsiteX4" fmla="*/ 10003811 w 10004519"/>
              <a:gd name="connsiteY4" fmla="*/ 2201973 h 2212113"/>
              <a:gd name="connsiteX5" fmla="*/ 5389877 w 10004519"/>
              <a:gd name="connsiteY5" fmla="*/ 2205094 h 2212113"/>
              <a:gd name="connsiteX6" fmla="*/ 4363170 w 10004519"/>
              <a:gd name="connsiteY6" fmla="*/ 2210145 h 2212113"/>
              <a:gd name="connsiteX7" fmla="*/ 643007 w 10004519"/>
              <a:gd name="connsiteY7" fmla="*/ 2173064 h 2212113"/>
              <a:gd name="connsiteX0" fmla="*/ 433111 w 9794623"/>
              <a:gd name="connsiteY0" fmla="*/ 2173064 h 2360504"/>
              <a:gd name="connsiteX1" fmla="*/ 320616 w 9794623"/>
              <a:gd name="connsiteY1" fmla="*/ 885442 h 2360504"/>
              <a:gd name="connsiteX2" fmla="*/ 5022123 w 9794623"/>
              <a:gd name="connsiteY2" fmla="*/ 76 h 2360504"/>
              <a:gd name="connsiteX3" fmla="*/ 9791917 w 9794623"/>
              <a:gd name="connsiteY3" fmla="*/ 842990 h 2360504"/>
              <a:gd name="connsiteX4" fmla="*/ 9793915 w 9794623"/>
              <a:gd name="connsiteY4" fmla="*/ 2201973 h 2360504"/>
              <a:gd name="connsiteX5" fmla="*/ 5179981 w 9794623"/>
              <a:gd name="connsiteY5" fmla="*/ 2205094 h 2360504"/>
              <a:gd name="connsiteX6" fmla="*/ 4153274 w 9794623"/>
              <a:gd name="connsiteY6" fmla="*/ 2210145 h 2360504"/>
              <a:gd name="connsiteX7" fmla="*/ 433111 w 9794623"/>
              <a:gd name="connsiteY7" fmla="*/ 2173064 h 2360504"/>
              <a:gd name="connsiteX0" fmla="*/ 345871 w 9822875"/>
              <a:gd name="connsiteY0" fmla="*/ 2173065 h 2362189"/>
              <a:gd name="connsiteX1" fmla="*/ 348868 w 9822875"/>
              <a:gd name="connsiteY1" fmla="*/ 885442 h 2362189"/>
              <a:gd name="connsiteX2" fmla="*/ 5050375 w 9822875"/>
              <a:gd name="connsiteY2" fmla="*/ 76 h 2362189"/>
              <a:gd name="connsiteX3" fmla="*/ 9820169 w 9822875"/>
              <a:gd name="connsiteY3" fmla="*/ 842990 h 2362189"/>
              <a:gd name="connsiteX4" fmla="*/ 9822167 w 9822875"/>
              <a:gd name="connsiteY4" fmla="*/ 2201973 h 2362189"/>
              <a:gd name="connsiteX5" fmla="*/ 5208233 w 9822875"/>
              <a:gd name="connsiteY5" fmla="*/ 2205094 h 2362189"/>
              <a:gd name="connsiteX6" fmla="*/ 4181526 w 9822875"/>
              <a:gd name="connsiteY6" fmla="*/ 2210145 h 2362189"/>
              <a:gd name="connsiteX7" fmla="*/ 345871 w 9822875"/>
              <a:gd name="connsiteY7" fmla="*/ 2173065 h 2362189"/>
              <a:gd name="connsiteX0" fmla="*/ 666479 w 10143483"/>
              <a:gd name="connsiteY0" fmla="*/ 2173065 h 2212113"/>
              <a:gd name="connsiteX1" fmla="*/ 669476 w 10143483"/>
              <a:gd name="connsiteY1" fmla="*/ 885442 h 2212113"/>
              <a:gd name="connsiteX2" fmla="*/ 5370983 w 10143483"/>
              <a:gd name="connsiteY2" fmla="*/ 76 h 2212113"/>
              <a:gd name="connsiteX3" fmla="*/ 10140777 w 10143483"/>
              <a:gd name="connsiteY3" fmla="*/ 842990 h 2212113"/>
              <a:gd name="connsiteX4" fmla="*/ 10142775 w 10143483"/>
              <a:gd name="connsiteY4" fmla="*/ 2201973 h 2212113"/>
              <a:gd name="connsiteX5" fmla="*/ 5528841 w 10143483"/>
              <a:gd name="connsiteY5" fmla="*/ 2205094 h 2212113"/>
              <a:gd name="connsiteX6" fmla="*/ 4502134 w 10143483"/>
              <a:gd name="connsiteY6" fmla="*/ 2210145 h 2212113"/>
              <a:gd name="connsiteX7" fmla="*/ 666479 w 10143483"/>
              <a:gd name="connsiteY7" fmla="*/ 2173065 h 2212113"/>
              <a:gd name="connsiteX0" fmla="*/ 339408 w 9816412"/>
              <a:gd name="connsiteY0" fmla="*/ 2173065 h 2372221"/>
              <a:gd name="connsiteX1" fmla="*/ 342405 w 9816412"/>
              <a:gd name="connsiteY1" fmla="*/ 885442 h 2372221"/>
              <a:gd name="connsiteX2" fmla="*/ 5043912 w 9816412"/>
              <a:gd name="connsiteY2" fmla="*/ 76 h 2372221"/>
              <a:gd name="connsiteX3" fmla="*/ 9813706 w 9816412"/>
              <a:gd name="connsiteY3" fmla="*/ 842990 h 2372221"/>
              <a:gd name="connsiteX4" fmla="*/ 9815704 w 9816412"/>
              <a:gd name="connsiteY4" fmla="*/ 2201973 h 2372221"/>
              <a:gd name="connsiteX5" fmla="*/ 5201770 w 9816412"/>
              <a:gd name="connsiteY5" fmla="*/ 2205094 h 2372221"/>
              <a:gd name="connsiteX6" fmla="*/ 4175063 w 9816412"/>
              <a:gd name="connsiteY6" fmla="*/ 2210145 h 2372221"/>
              <a:gd name="connsiteX7" fmla="*/ 339408 w 9816412"/>
              <a:gd name="connsiteY7" fmla="*/ 2173065 h 2372221"/>
              <a:gd name="connsiteX0" fmla="*/ 5922 w 9482926"/>
              <a:gd name="connsiteY0" fmla="*/ 2173065 h 2372221"/>
              <a:gd name="connsiteX1" fmla="*/ 8919 w 9482926"/>
              <a:gd name="connsiteY1" fmla="*/ 885442 h 2372221"/>
              <a:gd name="connsiteX2" fmla="*/ 4710426 w 9482926"/>
              <a:gd name="connsiteY2" fmla="*/ 76 h 2372221"/>
              <a:gd name="connsiteX3" fmla="*/ 9480220 w 9482926"/>
              <a:gd name="connsiteY3" fmla="*/ 842990 h 2372221"/>
              <a:gd name="connsiteX4" fmla="*/ 9482218 w 9482926"/>
              <a:gd name="connsiteY4" fmla="*/ 2201973 h 2372221"/>
              <a:gd name="connsiteX5" fmla="*/ 4868284 w 9482926"/>
              <a:gd name="connsiteY5" fmla="*/ 2205094 h 2372221"/>
              <a:gd name="connsiteX6" fmla="*/ 3841577 w 9482926"/>
              <a:gd name="connsiteY6" fmla="*/ 2210145 h 2372221"/>
              <a:gd name="connsiteX7" fmla="*/ 5922 w 9482926"/>
              <a:gd name="connsiteY7" fmla="*/ 2173065 h 2372221"/>
              <a:gd name="connsiteX0" fmla="*/ 9188 w 9486192"/>
              <a:gd name="connsiteY0" fmla="*/ 2173065 h 2389801"/>
              <a:gd name="connsiteX1" fmla="*/ 12185 w 9486192"/>
              <a:gd name="connsiteY1" fmla="*/ 885442 h 2389801"/>
              <a:gd name="connsiteX2" fmla="*/ 4713692 w 9486192"/>
              <a:gd name="connsiteY2" fmla="*/ 76 h 2389801"/>
              <a:gd name="connsiteX3" fmla="*/ 9483486 w 9486192"/>
              <a:gd name="connsiteY3" fmla="*/ 842990 h 2389801"/>
              <a:gd name="connsiteX4" fmla="*/ 9485484 w 9486192"/>
              <a:gd name="connsiteY4" fmla="*/ 2201973 h 2389801"/>
              <a:gd name="connsiteX5" fmla="*/ 4871550 w 9486192"/>
              <a:gd name="connsiteY5" fmla="*/ 2205094 h 2389801"/>
              <a:gd name="connsiteX6" fmla="*/ 3844843 w 9486192"/>
              <a:gd name="connsiteY6" fmla="*/ 2210145 h 2389801"/>
              <a:gd name="connsiteX7" fmla="*/ 9188 w 9486192"/>
              <a:gd name="connsiteY7" fmla="*/ 2173065 h 2389801"/>
              <a:gd name="connsiteX0" fmla="*/ 560620 w 10037624"/>
              <a:gd name="connsiteY0" fmla="*/ 2173065 h 2264949"/>
              <a:gd name="connsiteX1" fmla="*/ 563617 w 10037624"/>
              <a:gd name="connsiteY1" fmla="*/ 885442 h 2264949"/>
              <a:gd name="connsiteX2" fmla="*/ 5265124 w 10037624"/>
              <a:gd name="connsiteY2" fmla="*/ 76 h 2264949"/>
              <a:gd name="connsiteX3" fmla="*/ 10034918 w 10037624"/>
              <a:gd name="connsiteY3" fmla="*/ 842990 h 2264949"/>
              <a:gd name="connsiteX4" fmla="*/ 10036916 w 10037624"/>
              <a:gd name="connsiteY4" fmla="*/ 2201973 h 2264949"/>
              <a:gd name="connsiteX5" fmla="*/ 5422982 w 10037624"/>
              <a:gd name="connsiteY5" fmla="*/ 2205094 h 2264949"/>
              <a:gd name="connsiteX6" fmla="*/ 570578 w 10037624"/>
              <a:gd name="connsiteY6" fmla="*/ 2170535 h 2264949"/>
              <a:gd name="connsiteX7" fmla="*/ 560620 w 10037624"/>
              <a:gd name="connsiteY7" fmla="*/ 2173065 h 2264949"/>
              <a:gd name="connsiteX0" fmla="*/ 406635 w 9883639"/>
              <a:gd name="connsiteY0" fmla="*/ 2173065 h 2262237"/>
              <a:gd name="connsiteX1" fmla="*/ 409632 w 9883639"/>
              <a:gd name="connsiteY1" fmla="*/ 885442 h 2262237"/>
              <a:gd name="connsiteX2" fmla="*/ 5111139 w 9883639"/>
              <a:gd name="connsiteY2" fmla="*/ 76 h 2262237"/>
              <a:gd name="connsiteX3" fmla="*/ 9880933 w 9883639"/>
              <a:gd name="connsiteY3" fmla="*/ 842990 h 2262237"/>
              <a:gd name="connsiteX4" fmla="*/ 9882931 w 9883639"/>
              <a:gd name="connsiteY4" fmla="*/ 2201973 h 2262237"/>
              <a:gd name="connsiteX5" fmla="*/ 5268997 w 9883639"/>
              <a:gd name="connsiteY5" fmla="*/ 2205094 h 2262237"/>
              <a:gd name="connsiteX6" fmla="*/ 416593 w 9883639"/>
              <a:gd name="connsiteY6" fmla="*/ 2170535 h 2262237"/>
              <a:gd name="connsiteX7" fmla="*/ 406635 w 9883639"/>
              <a:gd name="connsiteY7" fmla="*/ 2173065 h 2262237"/>
              <a:gd name="connsiteX0" fmla="*/ 438714 w 9915718"/>
              <a:gd name="connsiteY0" fmla="*/ 2173065 h 2411473"/>
              <a:gd name="connsiteX1" fmla="*/ 441711 w 9915718"/>
              <a:gd name="connsiteY1" fmla="*/ 885442 h 2411473"/>
              <a:gd name="connsiteX2" fmla="*/ 5143218 w 9915718"/>
              <a:gd name="connsiteY2" fmla="*/ 76 h 2411473"/>
              <a:gd name="connsiteX3" fmla="*/ 9913012 w 9915718"/>
              <a:gd name="connsiteY3" fmla="*/ 842990 h 2411473"/>
              <a:gd name="connsiteX4" fmla="*/ 9915010 w 9915718"/>
              <a:gd name="connsiteY4" fmla="*/ 2201973 h 2411473"/>
              <a:gd name="connsiteX5" fmla="*/ 5301076 w 9915718"/>
              <a:gd name="connsiteY5" fmla="*/ 2205094 h 2411473"/>
              <a:gd name="connsiteX6" fmla="*/ 448672 w 9915718"/>
              <a:gd name="connsiteY6" fmla="*/ 2170535 h 2411473"/>
              <a:gd name="connsiteX7" fmla="*/ 438714 w 9915718"/>
              <a:gd name="connsiteY7" fmla="*/ 2173065 h 2411473"/>
              <a:gd name="connsiteX0" fmla="*/ 600610 w 10067656"/>
              <a:gd name="connsiteY0" fmla="*/ 2170535 h 2275178"/>
              <a:gd name="connsiteX1" fmla="*/ 593649 w 10067656"/>
              <a:gd name="connsiteY1" fmla="*/ 885442 h 2275178"/>
              <a:gd name="connsiteX2" fmla="*/ 5295156 w 10067656"/>
              <a:gd name="connsiteY2" fmla="*/ 76 h 2275178"/>
              <a:gd name="connsiteX3" fmla="*/ 10064950 w 10067656"/>
              <a:gd name="connsiteY3" fmla="*/ 842990 h 2275178"/>
              <a:gd name="connsiteX4" fmla="*/ 10066948 w 10067656"/>
              <a:gd name="connsiteY4" fmla="*/ 2201973 h 2275178"/>
              <a:gd name="connsiteX5" fmla="*/ 5453014 w 10067656"/>
              <a:gd name="connsiteY5" fmla="*/ 2205094 h 2275178"/>
              <a:gd name="connsiteX6" fmla="*/ 600610 w 10067656"/>
              <a:gd name="connsiteY6" fmla="*/ 2170535 h 2275178"/>
              <a:gd name="connsiteX0" fmla="*/ 584413 w 10051459"/>
              <a:gd name="connsiteY0" fmla="*/ 2170535 h 2327808"/>
              <a:gd name="connsiteX1" fmla="*/ 577452 w 10051459"/>
              <a:gd name="connsiteY1" fmla="*/ 885442 h 2327808"/>
              <a:gd name="connsiteX2" fmla="*/ 5278959 w 10051459"/>
              <a:gd name="connsiteY2" fmla="*/ 76 h 2327808"/>
              <a:gd name="connsiteX3" fmla="*/ 10048753 w 10051459"/>
              <a:gd name="connsiteY3" fmla="*/ 842990 h 2327808"/>
              <a:gd name="connsiteX4" fmla="*/ 10050751 w 10051459"/>
              <a:gd name="connsiteY4" fmla="*/ 2201973 h 2327808"/>
              <a:gd name="connsiteX5" fmla="*/ 5436817 w 10051459"/>
              <a:gd name="connsiteY5" fmla="*/ 2205094 h 2327808"/>
              <a:gd name="connsiteX6" fmla="*/ 584413 w 10051459"/>
              <a:gd name="connsiteY6" fmla="*/ 2170535 h 2327808"/>
              <a:gd name="connsiteX0" fmla="*/ 349743 w 9816789"/>
              <a:gd name="connsiteY0" fmla="*/ 2170535 h 2327808"/>
              <a:gd name="connsiteX1" fmla="*/ 342782 w 9816789"/>
              <a:gd name="connsiteY1" fmla="*/ 885442 h 2327808"/>
              <a:gd name="connsiteX2" fmla="*/ 5044289 w 9816789"/>
              <a:gd name="connsiteY2" fmla="*/ 76 h 2327808"/>
              <a:gd name="connsiteX3" fmla="*/ 9814083 w 9816789"/>
              <a:gd name="connsiteY3" fmla="*/ 842990 h 2327808"/>
              <a:gd name="connsiteX4" fmla="*/ 9816081 w 9816789"/>
              <a:gd name="connsiteY4" fmla="*/ 2201973 h 2327808"/>
              <a:gd name="connsiteX5" fmla="*/ 5202147 w 9816789"/>
              <a:gd name="connsiteY5" fmla="*/ 2205094 h 2327808"/>
              <a:gd name="connsiteX6" fmla="*/ 349743 w 9816789"/>
              <a:gd name="connsiteY6" fmla="*/ 2170535 h 2327808"/>
              <a:gd name="connsiteX0" fmla="*/ 19721 w 9486767"/>
              <a:gd name="connsiteY0" fmla="*/ 2170535 h 2380535"/>
              <a:gd name="connsiteX1" fmla="*/ 12760 w 9486767"/>
              <a:gd name="connsiteY1" fmla="*/ 885442 h 2380535"/>
              <a:gd name="connsiteX2" fmla="*/ 4714267 w 9486767"/>
              <a:gd name="connsiteY2" fmla="*/ 76 h 2380535"/>
              <a:gd name="connsiteX3" fmla="*/ 9484061 w 9486767"/>
              <a:gd name="connsiteY3" fmla="*/ 842990 h 2380535"/>
              <a:gd name="connsiteX4" fmla="*/ 9486059 w 9486767"/>
              <a:gd name="connsiteY4" fmla="*/ 2201973 h 2380535"/>
              <a:gd name="connsiteX5" fmla="*/ 4872125 w 9486767"/>
              <a:gd name="connsiteY5" fmla="*/ 2205094 h 2380535"/>
              <a:gd name="connsiteX6" fmla="*/ 19721 w 9486767"/>
              <a:gd name="connsiteY6" fmla="*/ 2170535 h 2380535"/>
              <a:gd name="connsiteX0" fmla="*/ 13622 w 9480668"/>
              <a:gd name="connsiteY0" fmla="*/ 2170535 h 2339520"/>
              <a:gd name="connsiteX1" fmla="*/ 6661 w 9480668"/>
              <a:gd name="connsiteY1" fmla="*/ 885442 h 2339520"/>
              <a:gd name="connsiteX2" fmla="*/ 4708168 w 9480668"/>
              <a:gd name="connsiteY2" fmla="*/ 76 h 2339520"/>
              <a:gd name="connsiteX3" fmla="*/ 9477962 w 9480668"/>
              <a:gd name="connsiteY3" fmla="*/ 842990 h 2339520"/>
              <a:gd name="connsiteX4" fmla="*/ 9479960 w 9480668"/>
              <a:gd name="connsiteY4" fmla="*/ 2201973 h 2339520"/>
              <a:gd name="connsiteX5" fmla="*/ 4866026 w 9480668"/>
              <a:gd name="connsiteY5" fmla="*/ 2205094 h 2339520"/>
              <a:gd name="connsiteX6" fmla="*/ 13622 w 9480668"/>
              <a:gd name="connsiteY6" fmla="*/ 2170535 h 2339520"/>
              <a:gd name="connsiteX0" fmla="*/ 18154 w 9485200"/>
              <a:gd name="connsiteY0" fmla="*/ 2170535 h 2615130"/>
              <a:gd name="connsiteX1" fmla="*/ 11193 w 9485200"/>
              <a:gd name="connsiteY1" fmla="*/ 885442 h 2615130"/>
              <a:gd name="connsiteX2" fmla="*/ 4712700 w 9485200"/>
              <a:gd name="connsiteY2" fmla="*/ 76 h 2615130"/>
              <a:gd name="connsiteX3" fmla="*/ 9482494 w 9485200"/>
              <a:gd name="connsiteY3" fmla="*/ 842990 h 2615130"/>
              <a:gd name="connsiteX4" fmla="*/ 9484492 w 9485200"/>
              <a:gd name="connsiteY4" fmla="*/ 2201973 h 2615130"/>
              <a:gd name="connsiteX5" fmla="*/ 4870558 w 9485200"/>
              <a:gd name="connsiteY5" fmla="*/ 2205094 h 2615130"/>
              <a:gd name="connsiteX6" fmla="*/ 18154 w 9485200"/>
              <a:gd name="connsiteY6" fmla="*/ 2170535 h 2615130"/>
              <a:gd name="connsiteX0" fmla="*/ 4859529 w 9474171"/>
              <a:gd name="connsiteY0" fmla="*/ 2205094 h 2205094"/>
              <a:gd name="connsiteX1" fmla="*/ 164 w 9474171"/>
              <a:gd name="connsiteY1" fmla="*/ 885442 h 2205094"/>
              <a:gd name="connsiteX2" fmla="*/ 4701671 w 9474171"/>
              <a:gd name="connsiteY2" fmla="*/ 76 h 2205094"/>
              <a:gd name="connsiteX3" fmla="*/ 9471465 w 9474171"/>
              <a:gd name="connsiteY3" fmla="*/ 842990 h 2205094"/>
              <a:gd name="connsiteX4" fmla="*/ 9473463 w 9474171"/>
              <a:gd name="connsiteY4" fmla="*/ 2201973 h 2205094"/>
              <a:gd name="connsiteX5" fmla="*/ 4859529 w 9474171"/>
              <a:gd name="connsiteY5" fmla="*/ 2205094 h 2205094"/>
              <a:gd name="connsiteX0" fmla="*/ 5096333 w 9710975"/>
              <a:gd name="connsiteY0" fmla="*/ 2205094 h 2205094"/>
              <a:gd name="connsiteX1" fmla="*/ 1155142 w 9710975"/>
              <a:gd name="connsiteY1" fmla="*/ 1333703 h 2205094"/>
              <a:gd name="connsiteX2" fmla="*/ 236968 w 9710975"/>
              <a:gd name="connsiteY2" fmla="*/ 885442 h 2205094"/>
              <a:gd name="connsiteX3" fmla="*/ 4938475 w 9710975"/>
              <a:gd name="connsiteY3" fmla="*/ 76 h 2205094"/>
              <a:gd name="connsiteX4" fmla="*/ 9708269 w 9710975"/>
              <a:gd name="connsiteY4" fmla="*/ 842990 h 2205094"/>
              <a:gd name="connsiteX5" fmla="*/ 9710267 w 9710975"/>
              <a:gd name="connsiteY5" fmla="*/ 2201973 h 2205094"/>
              <a:gd name="connsiteX6" fmla="*/ 5096333 w 9710975"/>
              <a:gd name="connsiteY6" fmla="*/ 2205094 h 2205094"/>
              <a:gd name="connsiteX0" fmla="*/ 5389128 w 10003770"/>
              <a:gd name="connsiteY0" fmla="*/ 2205094 h 2205094"/>
              <a:gd name="connsiteX1" fmla="*/ 552868 w 10003770"/>
              <a:gd name="connsiteY1" fmla="*/ 2099470 h 2205094"/>
              <a:gd name="connsiteX2" fmla="*/ 529763 w 10003770"/>
              <a:gd name="connsiteY2" fmla="*/ 885442 h 2205094"/>
              <a:gd name="connsiteX3" fmla="*/ 5231270 w 10003770"/>
              <a:gd name="connsiteY3" fmla="*/ 76 h 2205094"/>
              <a:gd name="connsiteX4" fmla="*/ 10001064 w 10003770"/>
              <a:gd name="connsiteY4" fmla="*/ 842990 h 2205094"/>
              <a:gd name="connsiteX5" fmla="*/ 10003062 w 10003770"/>
              <a:gd name="connsiteY5" fmla="*/ 2201973 h 2205094"/>
              <a:gd name="connsiteX6" fmla="*/ 5389128 w 10003770"/>
              <a:gd name="connsiteY6" fmla="*/ 2205094 h 2205094"/>
              <a:gd name="connsiteX0" fmla="*/ 5137180 w 9751822"/>
              <a:gd name="connsiteY0" fmla="*/ 2205094 h 2205094"/>
              <a:gd name="connsiteX1" fmla="*/ 300920 w 9751822"/>
              <a:gd name="connsiteY1" fmla="*/ 2099470 h 2205094"/>
              <a:gd name="connsiteX2" fmla="*/ 277815 w 9751822"/>
              <a:gd name="connsiteY2" fmla="*/ 885442 h 2205094"/>
              <a:gd name="connsiteX3" fmla="*/ 4979322 w 9751822"/>
              <a:gd name="connsiteY3" fmla="*/ 76 h 2205094"/>
              <a:gd name="connsiteX4" fmla="*/ 9749116 w 9751822"/>
              <a:gd name="connsiteY4" fmla="*/ 842990 h 2205094"/>
              <a:gd name="connsiteX5" fmla="*/ 9751114 w 9751822"/>
              <a:gd name="connsiteY5" fmla="*/ 2201973 h 2205094"/>
              <a:gd name="connsiteX6" fmla="*/ 5137180 w 9751822"/>
              <a:gd name="connsiteY6" fmla="*/ 2205094 h 2205094"/>
              <a:gd name="connsiteX0" fmla="*/ 5137180 w 9751822"/>
              <a:gd name="connsiteY0" fmla="*/ 2205094 h 2205094"/>
              <a:gd name="connsiteX1" fmla="*/ 300920 w 9751822"/>
              <a:gd name="connsiteY1" fmla="*/ 2099470 h 2205094"/>
              <a:gd name="connsiteX2" fmla="*/ 277815 w 9751822"/>
              <a:gd name="connsiteY2" fmla="*/ 885442 h 2205094"/>
              <a:gd name="connsiteX3" fmla="*/ 4979322 w 9751822"/>
              <a:gd name="connsiteY3" fmla="*/ 76 h 2205094"/>
              <a:gd name="connsiteX4" fmla="*/ 9749116 w 9751822"/>
              <a:gd name="connsiteY4" fmla="*/ 842990 h 2205094"/>
              <a:gd name="connsiteX5" fmla="*/ 9751114 w 9751822"/>
              <a:gd name="connsiteY5" fmla="*/ 2201973 h 2205094"/>
              <a:gd name="connsiteX6" fmla="*/ 5137180 w 9751822"/>
              <a:gd name="connsiteY6" fmla="*/ 2205094 h 2205094"/>
              <a:gd name="connsiteX0" fmla="*/ 5126585 w 9741227"/>
              <a:gd name="connsiteY0" fmla="*/ 2205094 h 2205094"/>
              <a:gd name="connsiteX1" fmla="*/ 333634 w 9741227"/>
              <a:gd name="connsiteY1" fmla="*/ 2178688 h 2205094"/>
              <a:gd name="connsiteX2" fmla="*/ 267220 w 9741227"/>
              <a:gd name="connsiteY2" fmla="*/ 885442 h 2205094"/>
              <a:gd name="connsiteX3" fmla="*/ 4968727 w 9741227"/>
              <a:gd name="connsiteY3" fmla="*/ 76 h 2205094"/>
              <a:gd name="connsiteX4" fmla="*/ 9738521 w 9741227"/>
              <a:gd name="connsiteY4" fmla="*/ 842990 h 2205094"/>
              <a:gd name="connsiteX5" fmla="*/ 9740519 w 9741227"/>
              <a:gd name="connsiteY5" fmla="*/ 2201973 h 2205094"/>
              <a:gd name="connsiteX6" fmla="*/ 5126585 w 9741227"/>
              <a:gd name="connsiteY6" fmla="*/ 2205094 h 2205094"/>
              <a:gd name="connsiteX0" fmla="*/ 4859365 w 9474007"/>
              <a:gd name="connsiteY0" fmla="*/ 2205094 h 2205094"/>
              <a:gd name="connsiteX1" fmla="*/ 66414 w 9474007"/>
              <a:gd name="connsiteY1" fmla="*/ 2178688 h 2205094"/>
              <a:gd name="connsiteX2" fmla="*/ 0 w 9474007"/>
              <a:gd name="connsiteY2" fmla="*/ 885442 h 2205094"/>
              <a:gd name="connsiteX3" fmla="*/ 4701507 w 9474007"/>
              <a:gd name="connsiteY3" fmla="*/ 76 h 2205094"/>
              <a:gd name="connsiteX4" fmla="*/ 9471301 w 9474007"/>
              <a:gd name="connsiteY4" fmla="*/ 842990 h 2205094"/>
              <a:gd name="connsiteX5" fmla="*/ 9473299 w 9474007"/>
              <a:gd name="connsiteY5" fmla="*/ 2201973 h 2205094"/>
              <a:gd name="connsiteX6" fmla="*/ 4859365 w 9474007"/>
              <a:gd name="connsiteY6" fmla="*/ 2205094 h 2205094"/>
              <a:gd name="connsiteX0" fmla="*/ 4859365 w 9474007"/>
              <a:gd name="connsiteY0" fmla="*/ 2205094 h 2205094"/>
              <a:gd name="connsiteX1" fmla="*/ 66414 w 9474007"/>
              <a:gd name="connsiteY1" fmla="*/ 2178688 h 2205094"/>
              <a:gd name="connsiteX2" fmla="*/ 0 w 9474007"/>
              <a:gd name="connsiteY2" fmla="*/ 885442 h 2205094"/>
              <a:gd name="connsiteX3" fmla="*/ 4701507 w 9474007"/>
              <a:gd name="connsiteY3" fmla="*/ 76 h 2205094"/>
              <a:gd name="connsiteX4" fmla="*/ 9471301 w 9474007"/>
              <a:gd name="connsiteY4" fmla="*/ 842990 h 2205094"/>
              <a:gd name="connsiteX5" fmla="*/ 9473299 w 9474007"/>
              <a:gd name="connsiteY5" fmla="*/ 2201973 h 2205094"/>
              <a:gd name="connsiteX6" fmla="*/ 4859365 w 9474007"/>
              <a:gd name="connsiteY6" fmla="*/ 2205094 h 2205094"/>
              <a:gd name="connsiteX0" fmla="*/ 4868895 w 9483537"/>
              <a:gd name="connsiteY0" fmla="*/ 2205094 h 2205094"/>
              <a:gd name="connsiteX1" fmla="*/ 3762 w 9483537"/>
              <a:gd name="connsiteY1" fmla="*/ 2178689 h 2205094"/>
              <a:gd name="connsiteX2" fmla="*/ 9530 w 9483537"/>
              <a:gd name="connsiteY2" fmla="*/ 885442 h 2205094"/>
              <a:gd name="connsiteX3" fmla="*/ 4711037 w 9483537"/>
              <a:gd name="connsiteY3" fmla="*/ 76 h 2205094"/>
              <a:gd name="connsiteX4" fmla="*/ 9480831 w 9483537"/>
              <a:gd name="connsiteY4" fmla="*/ 842990 h 2205094"/>
              <a:gd name="connsiteX5" fmla="*/ 9482829 w 9483537"/>
              <a:gd name="connsiteY5" fmla="*/ 2201973 h 2205094"/>
              <a:gd name="connsiteX6" fmla="*/ 4868895 w 9483537"/>
              <a:gd name="connsiteY6" fmla="*/ 2205094 h 2205094"/>
              <a:gd name="connsiteX0" fmla="*/ 4868895 w 9482937"/>
              <a:gd name="connsiteY0" fmla="*/ 2205094 h 2205094"/>
              <a:gd name="connsiteX1" fmla="*/ 3762 w 9482937"/>
              <a:gd name="connsiteY1" fmla="*/ 2178689 h 2205094"/>
              <a:gd name="connsiteX2" fmla="*/ 9530 w 9482937"/>
              <a:gd name="connsiteY2" fmla="*/ 885442 h 2205094"/>
              <a:gd name="connsiteX3" fmla="*/ 4711037 w 9482937"/>
              <a:gd name="connsiteY3" fmla="*/ 76 h 2205094"/>
              <a:gd name="connsiteX4" fmla="*/ 9408648 w 9482937"/>
              <a:gd name="connsiteY4" fmla="*/ 842990 h 2205094"/>
              <a:gd name="connsiteX5" fmla="*/ 9482829 w 9482937"/>
              <a:gd name="connsiteY5" fmla="*/ 2201973 h 2205094"/>
              <a:gd name="connsiteX6" fmla="*/ 4868895 w 9482937"/>
              <a:gd name="connsiteY6" fmla="*/ 2205094 h 2205094"/>
              <a:gd name="connsiteX0" fmla="*/ 4868895 w 9439740"/>
              <a:gd name="connsiteY0" fmla="*/ 2205094 h 2205094"/>
              <a:gd name="connsiteX1" fmla="*/ 3762 w 9439740"/>
              <a:gd name="connsiteY1" fmla="*/ 2178689 h 2205094"/>
              <a:gd name="connsiteX2" fmla="*/ 9530 w 9439740"/>
              <a:gd name="connsiteY2" fmla="*/ 885442 h 2205094"/>
              <a:gd name="connsiteX3" fmla="*/ 4711037 w 9439740"/>
              <a:gd name="connsiteY3" fmla="*/ 76 h 2205094"/>
              <a:gd name="connsiteX4" fmla="*/ 9408648 w 9439740"/>
              <a:gd name="connsiteY4" fmla="*/ 842990 h 2205094"/>
              <a:gd name="connsiteX5" fmla="*/ 9439520 w 9439740"/>
              <a:gd name="connsiteY5" fmla="*/ 2201973 h 2205094"/>
              <a:gd name="connsiteX6" fmla="*/ 4868895 w 9439740"/>
              <a:gd name="connsiteY6" fmla="*/ 2205094 h 2205094"/>
              <a:gd name="connsiteX0" fmla="*/ 4868895 w 9439740"/>
              <a:gd name="connsiteY0" fmla="*/ 1928419 h 1928419"/>
              <a:gd name="connsiteX1" fmla="*/ 3762 w 9439740"/>
              <a:gd name="connsiteY1" fmla="*/ 1902014 h 1928419"/>
              <a:gd name="connsiteX2" fmla="*/ 9530 w 9439740"/>
              <a:gd name="connsiteY2" fmla="*/ 608767 h 1928419"/>
              <a:gd name="connsiteX3" fmla="*/ 4682164 w 9439740"/>
              <a:gd name="connsiteY3" fmla="*/ 171 h 1928419"/>
              <a:gd name="connsiteX4" fmla="*/ 9408648 w 9439740"/>
              <a:gd name="connsiteY4" fmla="*/ 566315 h 1928419"/>
              <a:gd name="connsiteX5" fmla="*/ 9439520 w 9439740"/>
              <a:gd name="connsiteY5" fmla="*/ 1925298 h 1928419"/>
              <a:gd name="connsiteX6" fmla="*/ 4868895 w 9439740"/>
              <a:gd name="connsiteY6" fmla="*/ 1928419 h 1928419"/>
              <a:gd name="connsiteX0" fmla="*/ 4868895 w 9439740"/>
              <a:gd name="connsiteY0" fmla="*/ 1928371 h 1928371"/>
              <a:gd name="connsiteX1" fmla="*/ 3762 w 9439740"/>
              <a:gd name="connsiteY1" fmla="*/ 1901966 h 1928371"/>
              <a:gd name="connsiteX2" fmla="*/ 9530 w 9439740"/>
              <a:gd name="connsiteY2" fmla="*/ 608719 h 1928371"/>
              <a:gd name="connsiteX3" fmla="*/ 4682164 w 9439740"/>
              <a:gd name="connsiteY3" fmla="*/ 123 h 1928371"/>
              <a:gd name="connsiteX4" fmla="*/ 9408648 w 9439740"/>
              <a:gd name="connsiteY4" fmla="*/ 566267 h 1928371"/>
              <a:gd name="connsiteX5" fmla="*/ 9439520 w 9439740"/>
              <a:gd name="connsiteY5" fmla="*/ 1925250 h 1928371"/>
              <a:gd name="connsiteX6" fmla="*/ 4868895 w 9439740"/>
              <a:gd name="connsiteY6" fmla="*/ 1928371 h 1928371"/>
              <a:gd name="connsiteX0" fmla="*/ 4868895 w 9439740"/>
              <a:gd name="connsiteY0" fmla="*/ 1928371 h 1928371"/>
              <a:gd name="connsiteX1" fmla="*/ 3762 w 9439740"/>
              <a:gd name="connsiteY1" fmla="*/ 1901966 h 1928371"/>
              <a:gd name="connsiteX2" fmla="*/ 9530 w 9439740"/>
              <a:gd name="connsiteY2" fmla="*/ 608719 h 1928371"/>
              <a:gd name="connsiteX3" fmla="*/ 4682164 w 9439740"/>
              <a:gd name="connsiteY3" fmla="*/ 123 h 1928371"/>
              <a:gd name="connsiteX4" fmla="*/ 9408648 w 9439740"/>
              <a:gd name="connsiteY4" fmla="*/ 566267 h 1928371"/>
              <a:gd name="connsiteX5" fmla="*/ 9439520 w 9439740"/>
              <a:gd name="connsiteY5" fmla="*/ 1925250 h 1928371"/>
              <a:gd name="connsiteX6" fmla="*/ 4868895 w 9439740"/>
              <a:gd name="connsiteY6" fmla="*/ 1928371 h 1928371"/>
              <a:gd name="connsiteX0" fmla="*/ 4868895 w 9439740"/>
              <a:gd name="connsiteY0" fmla="*/ 1928284 h 1928284"/>
              <a:gd name="connsiteX1" fmla="*/ 3762 w 9439740"/>
              <a:gd name="connsiteY1" fmla="*/ 1901879 h 1928284"/>
              <a:gd name="connsiteX2" fmla="*/ 9530 w 9439740"/>
              <a:gd name="connsiteY2" fmla="*/ 542560 h 1928284"/>
              <a:gd name="connsiteX3" fmla="*/ 4682164 w 9439740"/>
              <a:gd name="connsiteY3" fmla="*/ 36 h 1928284"/>
              <a:gd name="connsiteX4" fmla="*/ 9408648 w 9439740"/>
              <a:gd name="connsiteY4" fmla="*/ 566180 h 1928284"/>
              <a:gd name="connsiteX5" fmla="*/ 9439520 w 9439740"/>
              <a:gd name="connsiteY5" fmla="*/ 1925163 h 1928284"/>
              <a:gd name="connsiteX6" fmla="*/ 4868895 w 9439740"/>
              <a:gd name="connsiteY6" fmla="*/ 1928284 h 1928284"/>
              <a:gd name="connsiteX0" fmla="*/ 4868895 w 9439740"/>
              <a:gd name="connsiteY0" fmla="*/ 1928286 h 1928286"/>
              <a:gd name="connsiteX1" fmla="*/ 3762 w 9439740"/>
              <a:gd name="connsiteY1" fmla="*/ 1901881 h 1928286"/>
              <a:gd name="connsiteX2" fmla="*/ 9530 w 9439740"/>
              <a:gd name="connsiteY2" fmla="*/ 542562 h 1928286"/>
              <a:gd name="connsiteX3" fmla="*/ 4682164 w 9439740"/>
              <a:gd name="connsiteY3" fmla="*/ 38 h 1928286"/>
              <a:gd name="connsiteX4" fmla="*/ 9408648 w 9439740"/>
              <a:gd name="connsiteY4" fmla="*/ 566182 h 1928286"/>
              <a:gd name="connsiteX5" fmla="*/ 9439520 w 9439740"/>
              <a:gd name="connsiteY5" fmla="*/ 1925165 h 1928286"/>
              <a:gd name="connsiteX6" fmla="*/ 4868895 w 9439740"/>
              <a:gd name="connsiteY6" fmla="*/ 1928286 h 1928286"/>
              <a:gd name="connsiteX0" fmla="*/ 4868895 w 9439740"/>
              <a:gd name="connsiteY0" fmla="*/ 1824480 h 1824480"/>
              <a:gd name="connsiteX1" fmla="*/ 3762 w 9439740"/>
              <a:gd name="connsiteY1" fmla="*/ 1798075 h 1824480"/>
              <a:gd name="connsiteX2" fmla="*/ 9530 w 9439740"/>
              <a:gd name="connsiteY2" fmla="*/ 438756 h 1824480"/>
              <a:gd name="connsiteX3" fmla="*/ 4682164 w 9439740"/>
              <a:gd name="connsiteY3" fmla="*/ 60 h 1824480"/>
              <a:gd name="connsiteX4" fmla="*/ 9408648 w 9439740"/>
              <a:gd name="connsiteY4" fmla="*/ 462376 h 1824480"/>
              <a:gd name="connsiteX5" fmla="*/ 9439520 w 9439740"/>
              <a:gd name="connsiteY5" fmla="*/ 1821359 h 1824480"/>
              <a:gd name="connsiteX6" fmla="*/ 4868895 w 9439740"/>
              <a:gd name="connsiteY6" fmla="*/ 1824480 h 182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9740" h="1824480">
                <a:moveTo>
                  <a:pt x="4868895" y="1824480"/>
                </a:moveTo>
                <a:cubicBezTo>
                  <a:pt x="3443041" y="1679768"/>
                  <a:pt x="1766471" y="1846380"/>
                  <a:pt x="3762" y="1798075"/>
                </a:cubicBezTo>
                <a:cubicBezTo>
                  <a:pt x="-12119" y="1234858"/>
                  <a:pt x="28621" y="1057113"/>
                  <a:pt x="9530" y="438756"/>
                </a:cubicBezTo>
                <a:cubicBezTo>
                  <a:pt x="972127" y="188169"/>
                  <a:pt x="3115644" y="-3877"/>
                  <a:pt x="4682164" y="60"/>
                </a:cubicBezTo>
                <a:cubicBezTo>
                  <a:pt x="6248684" y="3997"/>
                  <a:pt x="8547942" y="190902"/>
                  <a:pt x="9408648" y="462376"/>
                </a:cubicBezTo>
                <a:cubicBezTo>
                  <a:pt x="9403158" y="1152488"/>
                  <a:pt x="9443037" y="1222460"/>
                  <a:pt x="9439520" y="1821359"/>
                </a:cubicBezTo>
                <a:lnTo>
                  <a:pt x="4868895" y="1824480"/>
                </a:lnTo>
                <a:close/>
              </a:path>
            </a:pathLst>
          </a:custGeom>
          <a:gradFill flip="none" rotWithShape="1">
            <a:gsLst>
              <a:gs pos="0">
                <a:srgbClr val="E3E48D"/>
              </a:gs>
              <a:gs pos="50000">
                <a:srgbClr val="509E2F"/>
              </a:gs>
              <a:gs pos="100000">
                <a:srgbClr val="4488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 rot="5400000">
            <a:off x="671387" y="3389216"/>
            <a:ext cx="2769040" cy="4168090"/>
          </a:xfrm>
          <a:custGeom>
            <a:avLst/>
            <a:gdLst>
              <a:gd name="connsiteX0" fmla="*/ 0 w 7344816"/>
              <a:gd name="connsiteY0" fmla="*/ 2376264 h 4752528"/>
              <a:gd name="connsiteX1" fmla="*/ 3672408 w 7344816"/>
              <a:gd name="connsiteY1" fmla="*/ 0 h 4752528"/>
              <a:gd name="connsiteX2" fmla="*/ 7344816 w 7344816"/>
              <a:gd name="connsiteY2" fmla="*/ 2376264 h 4752528"/>
              <a:gd name="connsiteX3" fmla="*/ 3672408 w 7344816"/>
              <a:gd name="connsiteY3" fmla="*/ 4752528 h 4752528"/>
              <a:gd name="connsiteX4" fmla="*/ 0 w 7344816"/>
              <a:gd name="connsiteY4" fmla="*/ 2376264 h 4752528"/>
              <a:gd name="connsiteX0" fmla="*/ 0 w 3747316"/>
              <a:gd name="connsiteY0" fmla="*/ 2376690 h 4753326"/>
              <a:gd name="connsiteX1" fmla="*/ 3672408 w 3747316"/>
              <a:gd name="connsiteY1" fmla="*/ 426 h 4753326"/>
              <a:gd name="connsiteX2" fmla="*/ 2561800 w 3747316"/>
              <a:gd name="connsiteY2" fmla="*/ 2236013 h 4753326"/>
              <a:gd name="connsiteX3" fmla="*/ 3672408 w 3747316"/>
              <a:gd name="connsiteY3" fmla="*/ 4752954 h 4753326"/>
              <a:gd name="connsiteX4" fmla="*/ 0 w 3747316"/>
              <a:gd name="connsiteY4" fmla="*/ 2376690 h 4753326"/>
              <a:gd name="connsiteX0" fmla="*/ 10819 w 3758135"/>
              <a:gd name="connsiteY0" fmla="*/ 2095509 h 4472019"/>
              <a:gd name="connsiteX1" fmla="*/ 2557811 w 3758135"/>
              <a:gd name="connsiteY1" fmla="*/ 599 h 4472019"/>
              <a:gd name="connsiteX2" fmla="*/ 2572619 w 3758135"/>
              <a:gd name="connsiteY2" fmla="*/ 1954832 h 4472019"/>
              <a:gd name="connsiteX3" fmla="*/ 3683227 w 3758135"/>
              <a:gd name="connsiteY3" fmla="*/ 4471773 h 4472019"/>
              <a:gd name="connsiteX4" fmla="*/ 10819 w 3758135"/>
              <a:gd name="connsiteY4" fmla="*/ 2095509 h 4472019"/>
              <a:gd name="connsiteX0" fmla="*/ 9333 w 3756649"/>
              <a:gd name="connsiteY0" fmla="*/ 2178648 h 4555158"/>
              <a:gd name="connsiteX1" fmla="*/ 2556325 w 3756649"/>
              <a:gd name="connsiteY1" fmla="*/ 83738 h 4555158"/>
              <a:gd name="connsiteX2" fmla="*/ 2571133 w 3756649"/>
              <a:gd name="connsiteY2" fmla="*/ 2037971 h 4555158"/>
              <a:gd name="connsiteX3" fmla="*/ 3681741 w 3756649"/>
              <a:gd name="connsiteY3" fmla="*/ 4554912 h 4555158"/>
              <a:gd name="connsiteX4" fmla="*/ 9333 w 3756649"/>
              <a:gd name="connsiteY4" fmla="*/ 2178648 h 4555158"/>
              <a:gd name="connsiteX0" fmla="*/ 9069 w 3756385"/>
              <a:gd name="connsiteY0" fmla="*/ 2165024 h 4541534"/>
              <a:gd name="connsiteX1" fmla="*/ 2570131 w 3756385"/>
              <a:gd name="connsiteY1" fmla="*/ 84181 h 4541534"/>
              <a:gd name="connsiteX2" fmla="*/ 2570869 w 3756385"/>
              <a:gd name="connsiteY2" fmla="*/ 2024347 h 4541534"/>
              <a:gd name="connsiteX3" fmla="*/ 3681477 w 3756385"/>
              <a:gd name="connsiteY3" fmla="*/ 4541288 h 4541534"/>
              <a:gd name="connsiteX4" fmla="*/ 9069 w 3756385"/>
              <a:gd name="connsiteY4" fmla="*/ 2165024 h 4541534"/>
              <a:gd name="connsiteX0" fmla="*/ 9025 w 3756341"/>
              <a:gd name="connsiteY0" fmla="*/ 2157450 h 4533960"/>
              <a:gd name="connsiteX1" fmla="*/ 2570087 w 3756341"/>
              <a:gd name="connsiteY1" fmla="*/ 76607 h 4533960"/>
              <a:gd name="connsiteX2" fmla="*/ 2570825 w 3756341"/>
              <a:gd name="connsiteY2" fmla="*/ 2016773 h 4533960"/>
              <a:gd name="connsiteX3" fmla="*/ 3681433 w 3756341"/>
              <a:gd name="connsiteY3" fmla="*/ 4533714 h 4533960"/>
              <a:gd name="connsiteX4" fmla="*/ 9025 w 3756341"/>
              <a:gd name="connsiteY4" fmla="*/ 2157450 h 4533960"/>
              <a:gd name="connsiteX0" fmla="*/ 8981 w 3756297"/>
              <a:gd name="connsiteY0" fmla="*/ 2184818 h 4561328"/>
              <a:gd name="connsiteX1" fmla="*/ 2570043 w 3756297"/>
              <a:gd name="connsiteY1" fmla="*/ 103975 h 4561328"/>
              <a:gd name="connsiteX2" fmla="*/ 2570781 w 3756297"/>
              <a:gd name="connsiteY2" fmla="*/ 2044141 h 4561328"/>
              <a:gd name="connsiteX3" fmla="*/ 3681389 w 3756297"/>
              <a:gd name="connsiteY3" fmla="*/ 4561082 h 4561328"/>
              <a:gd name="connsiteX4" fmla="*/ 8981 w 3756297"/>
              <a:gd name="connsiteY4" fmla="*/ 2184818 h 4561328"/>
              <a:gd name="connsiteX0" fmla="*/ 9344 w 4140143"/>
              <a:gd name="connsiteY0" fmla="*/ 2252390 h 4461125"/>
              <a:gd name="connsiteX1" fmla="*/ 2936166 w 4140143"/>
              <a:gd name="connsiteY1" fmla="*/ 2735 h 4461125"/>
              <a:gd name="connsiteX2" fmla="*/ 2936904 w 4140143"/>
              <a:gd name="connsiteY2" fmla="*/ 1942901 h 4461125"/>
              <a:gd name="connsiteX3" fmla="*/ 4047512 w 4140143"/>
              <a:gd name="connsiteY3" fmla="*/ 4459842 h 4461125"/>
              <a:gd name="connsiteX4" fmla="*/ 9344 w 4140143"/>
              <a:gd name="connsiteY4" fmla="*/ 2252390 h 4461125"/>
              <a:gd name="connsiteX0" fmla="*/ 1081 w 3144950"/>
              <a:gd name="connsiteY0" fmla="*/ 2252390 h 3955166"/>
              <a:gd name="connsiteX1" fmla="*/ 2927903 w 3144950"/>
              <a:gd name="connsiteY1" fmla="*/ 2735 h 3955166"/>
              <a:gd name="connsiteX2" fmla="*/ 2928641 w 3144950"/>
              <a:gd name="connsiteY2" fmla="*/ 1942901 h 3955166"/>
              <a:gd name="connsiteX3" fmla="*/ 2590277 w 3144950"/>
              <a:gd name="connsiteY3" fmla="*/ 3953406 h 3955166"/>
              <a:gd name="connsiteX4" fmla="*/ 1081 w 3144950"/>
              <a:gd name="connsiteY4" fmla="*/ 2252390 h 3955166"/>
              <a:gd name="connsiteX0" fmla="*/ 112 w 3143981"/>
              <a:gd name="connsiteY0" fmla="*/ 2252390 h 3309630"/>
              <a:gd name="connsiteX1" fmla="*/ 2926934 w 3143981"/>
              <a:gd name="connsiteY1" fmla="*/ 2735 h 3309630"/>
              <a:gd name="connsiteX2" fmla="*/ 2927672 w 3143981"/>
              <a:gd name="connsiteY2" fmla="*/ 1942901 h 3309630"/>
              <a:gd name="connsiteX3" fmla="*/ 2814391 w 3143981"/>
              <a:gd name="connsiteY3" fmla="*/ 3306292 h 3309630"/>
              <a:gd name="connsiteX4" fmla="*/ 112 w 3143981"/>
              <a:gd name="connsiteY4" fmla="*/ 2252390 h 3309630"/>
              <a:gd name="connsiteX0" fmla="*/ 106 w 3143975"/>
              <a:gd name="connsiteY0" fmla="*/ 2252390 h 3308136"/>
              <a:gd name="connsiteX1" fmla="*/ 2926928 w 3143975"/>
              <a:gd name="connsiteY1" fmla="*/ 2735 h 3308136"/>
              <a:gd name="connsiteX2" fmla="*/ 2927666 w 3143975"/>
              <a:gd name="connsiteY2" fmla="*/ 1942901 h 3308136"/>
              <a:gd name="connsiteX3" fmla="*/ 2814385 w 3143975"/>
              <a:gd name="connsiteY3" fmla="*/ 3306292 h 3308136"/>
              <a:gd name="connsiteX4" fmla="*/ 106 w 3143975"/>
              <a:gd name="connsiteY4" fmla="*/ 2252390 h 3308136"/>
              <a:gd name="connsiteX0" fmla="*/ 105 w 3143974"/>
              <a:gd name="connsiteY0" fmla="*/ 2252390 h 3306418"/>
              <a:gd name="connsiteX1" fmla="*/ 2926927 w 3143974"/>
              <a:gd name="connsiteY1" fmla="*/ 2735 h 3306418"/>
              <a:gd name="connsiteX2" fmla="*/ 2927665 w 3143974"/>
              <a:gd name="connsiteY2" fmla="*/ 1942901 h 3306418"/>
              <a:gd name="connsiteX3" fmla="*/ 2814384 w 3143974"/>
              <a:gd name="connsiteY3" fmla="*/ 3306292 h 3306418"/>
              <a:gd name="connsiteX4" fmla="*/ 105 w 3143974"/>
              <a:gd name="connsiteY4" fmla="*/ 2252390 h 3306418"/>
              <a:gd name="connsiteX0" fmla="*/ 105 w 3143974"/>
              <a:gd name="connsiteY0" fmla="*/ 2252390 h 3306418"/>
              <a:gd name="connsiteX1" fmla="*/ 2926927 w 3143974"/>
              <a:gd name="connsiteY1" fmla="*/ 2735 h 3306418"/>
              <a:gd name="connsiteX2" fmla="*/ 2927665 w 3143974"/>
              <a:gd name="connsiteY2" fmla="*/ 1942901 h 3306418"/>
              <a:gd name="connsiteX3" fmla="*/ 2814384 w 3143974"/>
              <a:gd name="connsiteY3" fmla="*/ 3306292 h 3306418"/>
              <a:gd name="connsiteX4" fmla="*/ 105 w 3143974"/>
              <a:gd name="connsiteY4" fmla="*/ 2252390 h 3306418"/>
              <a:gd name="connsiteX0" fmla="*/ 105 w 3143974"/>
              <a:gd name="connsiteY0" fmla="*/ 2252390 h 3306418"/>
              <a:gd name="connsiteX1" fmla="*/ 2926927 w 3143974"/>
              <a:gd name="connsiteY1" fmla="*/ 2735 h 3306418"/>
              <a:gd name="connsiteX2" fmla="*/ 2927665 w 3143974"/>
              <a:gd name="connsiteY2" fmla="*/ 1942901 h 3306418"/>
              <a:gd name="connsiteX3" fmla="*/ 2814384 w 3143974"/>
              <a:gd name="connsiteY3" fmla="*/ 3306292 h 3306418"/>
              <a:gd name="connsiteX4" fmla="*/ 105 w 3143974"/>
              <a:gd name="connsiteY4" fmla="*/ 2252390 h 3306418"/>
              <a:gd name="connsiteX0" fmla="*/ 7 w 3143876"/>
              <a:gd name="connsiteY0" fmla="*/ 2252390 h 3292353"/>
              <a:gd name="connsiteX1" fmla="*/ 2926829 w 3143876"/>
              <a:gd name="connsiteY1" fmla="*/ 2735 h 3292353"/>
              <a:gd name="connsiteX2" fmla="*/ 2927567 w 3143876"/>
              <a:gd name="connsiteY2" fmla="*/ 1942901 h 3292353"/>
              <a:gd name="connsiteX3" fmla="*/ 2898692 w 3143876"/>
              <a:gd name="connsiteY3" fmla="*/ 3292224 h 3292353"/>
              <a:gd name="connsiteX4" fmla="*/ 7 w 3143876"/>
              <a:gd name="connsiteY4" fmla="*/ 2252390 h 3292353"/>
              <a:gd name="connsiteX0" fmla="*/ 78891 w 3222760"/>
              <a:gd name="connsiteY0" fmla="*/ 2252390 h 3324367"/>
              <a:gd name="connsiteX1" fmla="*/ 3005713 w 3222760"/>
              <a:gd name="connsiteY1" fmla="*/ 2735 h 3324367"/>
              <a:gd name="connsiteX2" fmla="*/ 3006451 w 3222760"/>
              <a:gd name="connsiteY2" fmla="*/ 1942901 h 3324367"/>
              <a:gd name="connsiteX3" fmla="*/ 2977576 w 3222760"/>
              <a:gd name="connsiteY3" fmla="*/ 3292224 h 3324367"/>
              <a:gd name="connsiteX4" fmla="*/ 1018977 w 3222760"/>
              <a:gd name="connsiteY4" fmla="*/ 2849172 h 3324367"/>
              <a:gd name="connsiteX5" fmla="*/ 78891 w 3222760"/>
              <a:gd name="connsiteY5" fmla="*/ 2252390 h 3324367"/>
              <a:gd name="connsiteX0" fmla="*/ 82645 w 3226514"/>
              <a:gd name="connsiteY0" fmla="*/ 2252390 h 3417797"/>
              <a:gd name="connsiteX1" fmla="*/ 3009467 w 3226514"/>
              <a:gd name="connsiteY1" fmla="*/ 2735 h 3417797"/>
              <a:gd name="connsiteX2" fmla="*/ 3010205 w 3226514"/>
              <a:gd name="connsiteY2" fmla="*/ 1942901 h 3417797"/>
              <a:gd name="connsiteX3" fmla="*/ 2981330 w 3226514"/>
              <a:gd name="connsiteY3" fmla="*/ 3292224 h 3417797"/>
              <a:gd name="connsiteX4" fmla="*/ 994598 w 3226514"/>
              <a:gd name="connsiteY4" fmla="*/ 3299341 h 3417797"/>
              <a:gd name="connsiteX5" fmla="*/ 82645 w 3226514"/>
              <a:gd name="connsiteY5" fmla="*/ 2252390 h 3417797"/>
              <a:gd name="connsiteX0" fmla="*/ 98070 w 3060619"/>
              <a:gd name="connsiteY0" fmla="*/ 2038945 h 3415368"/>
              <a:gd name="connsiteX1" fmla="*/ 2856076 w 3060619"/>
              <a:gd name="connsiteY1" fmla="*/ 306 h 3415368"/>
              <a:gd name="connsiteX2" fmla="*/ 2856814 w 3060619"/>
              <a:gd name="connsiteY2" fmla="*/ 1940472 h 3415368"/>
              <a:gd name="connsiteX3" fmla="*/ 2827939 w 3060619"/>
              <a:gd name="connsiteY3" fmla="*/ 3289795 h 3415368"/>
              <a:gd name="connsiteX4" fmla="*/ 841207 w 3060619"/>
              <a:gd name="connsiteY4" fmla="*/ 3296912 h 3415368"/>
              <a:gd name="connsiteX5" fmla="*/ 98070 w 3060619"/>
              <a:gd name="connsiteY5" fmla="*/ 2038945 h 3415368"/>
              <a:gd name="connsiteX0" fmla="*/ 98070 w 3060619"/>
              <a:gd name="connsiteY0" fmla="*/ 2038945 h 3356644"/>
              <a:gd name="connsiteX1" fmla="*/ 2856076 w 3060619"/>
              <a:gd name="connsiteY1" fmla="*/ 306 h 3356644"/>
              <a:gd name="connsiteX2" fmla="*/ 2856814 w 3060619"/>
              <a:gd name="connsiteY2" fmla="*/ 1940472 h 3356644"/>
              <a:gd name="connsiteX3" fmla="*/ 2827939 w 3060619"/>
              <a:gd name="connsiteY3" fmla="*/ 3289795 h 3356644"/>
              <a:gd name="connsiteX4" fmla="*/ 841207 w 3060619"/>
              <a:gd name="connsiteY4" fmla="*/ 3296912 h 3356644"/>
              <a:gd name="connsiteX5" fmla="*/ 98070 w 3060619"/>
              <a:gd name="connsiteY5" fmla="*/ 2038945 h 3356644"/>
              <a:gd name="connsiteX0" fmla="*/ 98070 w 3060619"/>
              <a:gd name="connsiteY0" fmla="*/ 2038945 h 3296912"/>
              <a:gd name="connsiteX1" fmla="*/ 2856076 w 3060619"/>
              <a:gd name="connsiteY1" fmla="*/ 306 h 3296912"/>
              <a:gd name="connsiteX2" fmla="*/ 2856814 w 3060619"/>
              <a:gd name="connsiteY2" fmla="*/ 1940472 h 3296912"/>
              <a:gd name="connsiteX3" fmla="*/ 2827939 w 3060619"/>
              <a:gd name="connsiteY3" fmla="*/ 3289795 h 3296912"/>
              <a:gd name="connsiteX4" fmla="*/ 841207 w 3060619"/>
              <a:gd name="connsiteY4" fmla="*/ 3296912 h 3296912"/>
              <a:gd name="connsiteX5" fmla="*/ 98070 w 3060619"/>
              <a:gd name="connsiteY5" fmla="*/ 2038945 h 3296912"/>
              <a:gd name="connsiteX0" fmla="*/ 98070 w 3060619"/>
              <a:gd name="connsiteY0" fmla="*/ 2038945 h 3296912"/>
              <a:gd name="connsiteX1" fmla="*/ 2856076 w 3060619"/>
              <a:gd name="connsiteY1" fmla="*/ 306 h 3296912"/>
              <a:gd name="connsiteX2" fmla="*/ 2856814 w 3060619"/>
              <a:gd name="connsiteY2" fmla="*/ 1940472 h 3296912"/>
              <a:gd name="connsiteX3" fmla="*/ 2827939 w 3060619"/>
              <a:gd name="connsiteY3" fmla="*/ 3289795 h 3296912"/>
              <a:gd name="connsiteX4" fmla="*/ 841207 w 3060619"/>
              <a:gd name="connsiteY4" fmla="*/ 3296912 h 3296912"/>
              <a:gd name="connsiteX5" fmla="*/ 98070 w 3060619"/>
              <a:gd name="connsiteY5" fmla="*/ 2038945 h 3296912"/>
              <a:gd name="connsiteX0" fmla="*/ 98070 w 2860555"/>
              <a:gd name="connsiteY0" fmla="*/ 2091820 h 3349787"/>
              <a:gd name="connsiteX1" fmla="*/ 2856076 w 2860555"/>
              <a:gd name="connsiteY1" fmla="*/ 53181 h 3349787"/>
              <a:gd name="connsiteX2" fmla="*/ 2856814 w 2860555"/>
              <a:gd name="connsiteY2" fmla="*/ 1993347 h 3349787"/>
              <a:gd name="connsiteX3" fmla="*/ 2827939 w 2860555"/>
              <a:gd name="connsiteY3" fmla="*/ 3342670 h 3349787"/>
              <a:gd name="connsiteX4" fmla="*/ 841207 w 2860555"/>
              <a:gd name="connsiteY4" fmla="*/ 3349787 h 3349787"/>
              <a:gd name="connsiteX5" fmla="*/ 98070 w 2860555"/>
              <a:gd name="connsiteY5" fmla="*/ 2091820 h 3349787"/>
              <a:gd name="connsiteX0" fmla="*/ 98070 w 2972226"/>
              <a:gd name="connsiteY0" fmla="*/ 2063428 h 3321395"/>
              <a:gd name="connsiteX1" fmla="*/ 1291369 w 2972226"/>
              <a:gd name="connsiteY1" fmla="*/ 943951 h 3321395"/>
              <a:gd name="connsiteX2" fmla="*/ 2856076 w 2972226"/>
              <a:gd name="connsiteY2" fmla="*/ 24789 h 3321395"/>
              <a:gd name="connsiteX3" fmla="*/ 2856814 w 2972226"/>
              <a:gd name="connsiteY3" fmla="*/ 1964955 h 3321395"/>
              <a:gd name="connsiteX4" fmla="*/ 2827939 w 2972226"/>
              <a:gd name="connsiteY4" fmla="*/ 3314278 h 3321395"/>
              <a:gd name="connsiteX5" fmla="*/ 841207 w 2972226"/>
              <a:gd name="connsiteY5" fmla="*/ 3321395 h 3321395"/>
              <a:gd name="connsiteX6" fmla="*/ 98070 w 2972226"/>
              <a:gd name="connsiteY6" fmla="*/ 2063428 h 3321395"/>
              <a:gd name="connsiteX0" fmla="*/ 7413 w 2887821"/>
              <a:gd name="connsiteY0" fmla="*/ 2080381 h 3338348"/>
              <a:gd name="connsiteX1" fmla="*/ 1116308 w 2887821"/>
              <a:gd name="connsiteY1" fmla="*/ 763956 h 3338348"/>
              <a:gd name="connsiteX2" fmla="*/ 2765419 w 2887821"/>
              <a:gd name="connsiteY2" fmla="*/ 41742 h 3338348"/>
              <a:gd name="connsiteX3" fmla="*/ 2766157 w 2887821"/>
              <a:gd name="connsiteY3" fmla="*/ 1981908 h 3338348"/>
              <a:gd name="connsiteX4" fmla="*/ 2737282 w 2887821"/>
              <a:gd name="connsiteY4" fmla="*/ 3331231 h 3338348"/>
              <a:gd name="connsiteX5" fmla="*/ 750550 w 2887821"/>
              <a:gd name="connsiteY5" fmla="*/ 3338348 h 3338348"/>
              <a:gd name="connsiteX6" fmla="*/ 7413 w 2887821"/>
              <a:gd name="connsiteY6" fmla="*/ 2080381 h 3338348"/>
              <a:gd name="connsiteX0" fmla="*/ 7413 w 2887821"/>
              <a:gd name="connsiteY0" fmla="*/ 2080381 h 3338348"/>
              <a:gd name="connsiteX1" fmla="*/ 1116308 w 2887821"/>
              <a:gd name="connsiteY1" fmla="*/ 763956 h 3338348"/>
              <a:gd name="connsiteX2" fmla="*/ 2765419 w 2887821"/>
              <a:gd name="connsiteY2" fmla="*/ 41742 h 3338348"/>
              <a:gd name="connsiteX3" fmla="*/ 2766157 w 2887821"/>
              <a:gd name="connsiteY3" fmla="*/ 1981908 h 3338348"/>
              <a:gd name="connsiteX4" fmla="*/ 2737282 w 2887821"/>
              <a:gd name="connsiteY4" fmla="*/ 3331231 h 3338348"/>
              <a:gd name="connsiteX5" fmla="*/ 750550 w 2887821"/>
              <a:gd name="connsiteY5" fmla="*/ 3338348 h 3338348"/>
              <a:gd name="connsiteX6" fmla="*/ 7413 w 2887821"/>
              <a:gd name="connsiteY6" fmla="*/ 2080381 h 3338348"/>
              <a:gd name="connsiteX0" fmla="*/ 7413 w 2769040"/>
              <a:gd name="connsiteY0" fmla="*/ 2080381 h 3338348"/>
              <a:gd name="connsiteX1" fmla="*/ 1116308 w 2769040"/>
              <a:gd name="connsiteY1" fmla="*/ 763956 h 3338348"/>
              <a:gd name="connsiteX2" fmla="*/ 2765419 w 2769040"/>
              <a:gd name="connsiteY2" fmla="*/ 41742 h 3338348"/>
              <a:gd name="connsiteX3" fmla="*/ 2766157 w 2769040"/>
              <a:gd name="connsiteY3" fmla="*/ 1981908 h 3338348"/>
              <a:gd name="connsiteX4" fmla="*/ 2737282 w 2769040"/>
              <a:gd name="connsiteY4" fmla="*/ 3331231 h 3338348"/>
              <a:gd name="connsiteX5" fmla="*/ 750550 w 2769040"/>
              <a:gd name="connsiteY5" fmla="*/ 3338348 h 3338348"/>
              <a:gd name="connsiteX6" fmla="*/ 7413 w 2769040"/>
              <a:gd name="connsiteY6" fmla="*/ 2080381 h 3338348"/>
              <a:gd name="connsiteX0" fmla="*/ 7413 w 2769040"/>
              <a:gd name="connsiteY0" fmla="*/ 2076029 h 3333996"/>
              <a:gd name="connsiteX1" fmla="*/ 1116308 w 2769040"/>
              <a:gd name="connsiteY1" fmla="*/ 759604 h 3333996"/>
              <a:gd name="connsiteX2" fmla="*/ 2765419 w 2769040"/>
              <a:gd name="connsiteY2" fmla="*/ 37390 h 3333996"/>
              <a:gd name="connsiteX3" fmla="*/ 2766157 w 2769040"/>
              <a:gd name="connsiteY3" fmla="*/ 1977556 h 3333996"/>
              <a:gd name="connsiteX4" fmla="*/ 2737282 w 2769040"/>
              <a:gd name="connsiteY4" fmla="*/ 3326879 h 3333996"/>
              <a:gd name="connsiteX5" fmla="*/ 750550 w 2769040"/>
              <a:gd name="connsiteY5" fmla="*/ 3333996 h 3333996"/>
              <a:gd name="connsiteX6" fmla="*/ 7413 w 2769040"/>
              <a:gd name="connsiteY6" fmla="*/ 2076029 h 33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9040" h="3333996">
                <a:moveTo>
                  <a:pt x="7413" y="2076029"/>
                </a:moveTo>
                <a:cubicBezTo>
                  <a:pt x="68373" y="1646964"/>
                  <a:pt x="656640" y="1099377"/>
                  <a:pt x="1116308" y="759604"/>
                </a:cubicBezTo>
                <a:cubicBezTo>
                  <a:pt x="1575976" y="419831"/>
                  <a:pt x="2476376" y="-151534"/>
                  <a:pt x="2765419" y="37390"/>
                </a:cubicBezTo>
                <a:cubicBezTo>
                  <a:pt x="2773111" y="549871"/>
                  <a:pt x="2766157" y="665182"/>
                  <a:pt x="2766157" y="1977556"/>
                </a:cubicBezTo>
                <a:cubicBezTo>
                  <a:pt x="2766157" y="3289930"/>
                  <a:pt x="2744974" y="3007021"/>
                  <a:pt x="2737282" y="3326879"/>
                </a:cubicBezTo>
                <a:lnTo>
                  <a:pt x="750550" y="3333996"/>
                </a:lnTo>
                <a:cubicBezTo>
                  <a:pt x="267436" y="3160690"/>
                  <a:pt x="-53547" y="2505094"/>
                  <a:pt x="7413" y="207602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 rot="7083205">
            <a:off x="2548447" y="2937163"/>
            <a:ext cx="5619451" cy="4878042"/>
          </a:xfrm>
          <a:custGeom>
            <a:avLst/>
            <a:gdLst>
              <a:gd name="connsiteX0" fmla="*/ 0 w 7344816"/>
              <a:gd name="connsiteY0" fmla="*/ 2428944 h 4857887"/>
              <a:gd name="connsiteX1" fmla="*/ 3672408 w 7344816"/>
              <a:gd name="connsiteY1" fmla="*/ 0 h 4857887"/>
              <a:gd name="connsiteX2" fmla="*/ 7344816 w 7344816"/>
              <a:gd name="connsiteY2" fmla="*/ 2428944 h 4857887"/>
              <a:gd name="connsiteX3" fmla="*/ 3672408 w 7344816"/>
              <a:gd name="connsiteY3" fmla="*/ 4857888 h 4857887"/>
              <a:gd name="connsiteX4" fmla="*/ 0 w 7344816"/>
              <a:gd name="connsiteY4" fmla="*/ 2428944 h 4857887"/>
              <a:gd name="connsiteX0" fmla="*/ 0 w 4474190"/>
              <a:gd name="connsiteY0" fmla="*/ 2428964 h 4857927"/>
              <a:gd name="connsiteX1" fmla="*/ 3672408 w 4474190"/>
              <a:gd name="connsiteY1" fmla="*/ 20 h 4857927"/>
              <a:gd name="connsiteX2" fmla="*/ 4474190 w 4474190"/>
              <a:gd name="connsiteY2" fmla="*/ 2396562 h 4857927"/>
              <a:gd name="connsiteX3" fmla="*/ 3672408 w 4474190"/>
              <a:gd name="connsiteY3" fmla="*/ 4857908 h 4857927"/>
              <a:gd name="connsiteX4" fmla="*/ 0 w 4474190"/>
              <a:gd name="connsiteY4" fmla="*/ 2428964 h 4857927"/>
              <a:gd name="connsiteX0" fmla="*/ 0 w 4765279"/>
              <a:gd name="connsiteY0" fmla="*/ 2428964 h 4857927"/>
              <a:gd name="connsiteX1" fmla="*/ 3672408 w 4765279"/>
              <a:gd name="connsiteY1" fmla="*/ 20 h 4857927"/>
              <a:gd name="connsiteX2" fmla="*/ 4474190 w 4765279"/>
              <a:gd name="connsiteY2" fmla="*/ 2396562 h 4857927"/>
              <a:gd name="connsiteX3" fmla="*/ 3672408 w 4765279"/>
              <a:gd name="connsiteY3" fmla="*/ 4857908 h 4857927"/>
              <a:gd name="connsiteX4" fmla="*/ 0 w 4765279"/>
              <a:gd name="connsiteY4" fmla="*/ 2428964 h 4857927"/>
              <a:gd name="connsiteX0" fmla="*/ 0 w 4570893"/>
              <a:gd name="connsiteY0" fmla="*/ 2428958 h 4990117"/>
              <a:gd name="connsiteX1" fmla="*/ 3672408 w 4570893"/>
              <a:gd name="connsiteY1" fmla="*/ 14 h 4990117"/>
              <a:gd name="connsiteX2" fmla="*/ 4474190 w 4570893"/>
              <a:gd name="connsiteY2" fmla="*/ 2396556 h 4990117"/>
              <a:gd name="connsiteX3" fmla="*/ 4467849 w 4570893"/>
              <a:gd name="connsiteY3" fmla="*/ 4427611 h 4990117"/>
              <a:gd name="connsiteX4" fmla="*/ 3672408 w 4570893"/>
              <a:gd name="connsiteY4" fmla="*/ 4857902 h 4990117"/>
              <a:gd name="connsiteX5" fmla="*/ 0 w 4570893"/>
              <a:gd name="connsiteY5" fmla="*/ 2428958 h 4990117"/>
              <a:gd name="connsiteX0" fmla="*/ 0 w 5371181"/>
              <a:gd name="connsiteY0" fmla="*/ 2428958 h 4955177"/>
              <a:gd name="connsiteX1" fmla="*/ 3672408 w 5371181"/>
              <a:gd name="connsiteY1" fmla="*/ 14 h 4955177"/>
              <a:gd name="connsiteX2" fmla="*/ 4474190 w 5371181"/>
              <a:gd name="connsiteY2" fmla="*/ 2396556 h 4955177"/>
              <a:gd name="connsiteX3" fmla="*/ 5357476 w 5371181"/>
              <a:gd name="connsiteY3" fmla="*/ 4272336 h 4955177"/>
              <a:gd name="connsiteX4" fmla="*/ 3672408 w 5371181"/>
              <a:gd name="connsiteY4" fmla="*/ 4857902 h 4955177"/>
              <a:gd name="connsiteX5" fmla="*/ 0 w 5371181"/>
              <a:gd name="connsiteY5" fmla="*/ 2428958 h 4955177"/>
              <a:gd name="connsiteX0" fmla="*/ 0 w 5357476"/>
              <a:gd name="connsiteY0" fmla="*/ 2428958 h 4955177"/>
              <a:gd name="connsiteX1" fmla="*/ 3672408 w 5357476"/>
              <a:gd name="connsiteY1" fmla="*/ 14 h 4955177"/>
              <a:gd name="connsiteX2" fmla="*/ 4474190 w 5357476"/>
              <a:gd name="connsiteY2" fmla="*/ 2396556 h 4955177"/>
              <a:gd name="connsiteX3" fmla="*/ 5357476 w 5357476"/>
              <a:gd name="connsiteY3" fmla="*/ 4272336 h 4955177"/>
              <a:gd name="connsiteX4" fmla="*/ 3672408 w 5357476"/>
              <a:gd name="connsiteY4" fmla="*/ 4857902 h 4955177"/>
              <a:gd name="connsiteX5" fmla="*/ 0 w 5357476"/>
              <a:gd name="connsiteY5" fmla="*/ 2428958 h 4955177"/>
              <a:gd name="connsiteX0" fmla="*/ 0 w 5451814"/>
              <a:gd name="connsiteY0" fmla="*/ 2428958 h 4954706"/>
              <a:gd name="connsiteX1" fmla="*/ 3672408 w 5451814"/>
              <a:gd name="connsiteY1" fmla="*/ 14 h 4954706"/>
              <a:gd name="connsiteX2" fmla="*/ 4474190 w 5451814"/>
              <a:gd name="connsiteY2" fmla="*/ 2396556 h 4954706"/>
              <a:gd name="connsiteX3" fmla="*/ 5451814 w 5451814"/>
              <a:gd name="connsiteY3" fmla="*/ 4269884 h 4954706"/>
              <a:gd name="connsiteX4" fmla="*/ 3672408 w 5451814"/>
              <a:gd name="connsiteY4" fmla="*/ 4857902 h 4954706"/>
              <a:gd name="connsiteX5" fmla="*/ 0 w 5451814"/>
              <a:gd name="connsiteY5" fmla="*/ 2428958 h 4954706"/>
              <a:gd name="connsiteX0" fmla="*/ 0 w 5451814"/>
              <a:gd name="connsiteY0" fmla="*/ 2428958 h 4954706"/>
              <a:gd name="connsiteX1" fmla="*/ 3672408 w 5451814"/>
              <a:gd name="connsiteY1" fmla="*/ 14 h 4954706"/>
              <a:gd name="connsiteX2" fmla="*/ 4474190 w 5451814"/>
              <a:gd name="connsiteY2" fmla="*/ 2396556 h 4954706"/>
              <a:gd name="connsiteX3" fmla="*/ 5451814 w 5451814"/>
              <a:gd name="connsiteY3" fmla="*/ 4269884 h 4954706"/>
              <a:gd name="connsiteX4" fmla="*/ 3672408 w 5451814"/>
              <a:gd name="connsiteY4" fmla="*/ 4857902 h 4954706"/>
              <a:gd name="connsiteX5" fmla="*/ 0 w 5451814"/>
              <a:gd name="connsiteY5" fmla="*/ 2428958 h 4954706"/>
              <a:gd name="connsiteX0" fmla="*/ 0 w 5451814"/>
              <a:gd name="connsiteY0" fmla="*/ 2428958 h 4954706"/>
              <a:gd name="connsiteX1" fmla="*/ 3672408 w 5451814"/>
              <a:gd name="connsiteY1" fmla="*/ 14 h 4954706"/>
              <a:gd name="connsiteX2" fmla="*/ 4474190 w 5451814"/>
              <a:gd name="connsiteY2" fmla="*/ 2396556 h 4954706"/>
              <a:gd name="connsiteX3" fmla="*/ 5451814 w 5451814"/>
              <a:gd name="connsiteY3" fmla="*/ 4269884 h 4954706"/>
              <a:gd name="connsiteX4" fmla="*/ 3672408 w 5451814"/>
              <a:gd name="connsiteY4" fmla="*/ 4857902 h 4954706"/>
              <a:gd name="connsiteX5" fmla="*/ 0 w 5451814"/>
              <a:gd name="connsiteY5" fmla="*/ 2428958 h 4954706"/>
              <a:gd name="connsiteX0" fmla="*/ 0 w 5451814"/>
              <a:gd name="connsiteY0" fmla="*/ 2428958 h 4954706"/>
              <a:gd name="connsiteX1" fmla="*/ 3672408 w 5451814"/>
              <a:gd name="connsiteY1" fmla="*/ 14 h 4954706"/>
              <a:gd name="connsiteX2" fmla="*/ 4474190 w 5451814"/>
              <a:gd name="connsiteY2" fmla="*/ 2396556 h 4954706"/>
              <a:gd name="connsiteX3" fmla="*/ 5451814 w 5451814"/>
              <a:gd name="connsiteY3" fmla="*/ 4269884 h 4954706"/>
              <a:gd name="connsiteX4" fmla="*/ 3672408 w 5451814"/>
              <a:gd name="connsiteY4" fmla="*/ 4857902 h 4954706"/>
              <a:gd name="connsiteX5" fmla="*/ 0 w 5451814"/>
              <a:gd name="connsiteY5" fmla="*/ 2428958 h 4954706"/>
              <a:gd name="connsiteX0" fmla="*/ 1678 w 5453492"/>
              <a:gd name="connsiteY0" fmla="*/ 2360428 h 4886176"/>
              <a:gd name="connsiteX1" fmla="*/ 3216449 w 5453492"/>
              <a:gd name="connsiteY1" fmla="*/ 15 h 4886176"/>
              <a:gd name="connsiteX2" fmla="*/ 4475868 w 5453492"/>
              <a:gd name="connsiteY2" fmla="*/ 2328026 h 4886176"/>
              <a:gd name="connsiteX3" fmla="*/ 5453492 w 5453492"/>
              <a:gd name="connsiteY3" fmla="*/ 4201354 h 4886176"/>
              <a:gd name="connsiteX4" fmla="*/ 3674086 w 5453492"/>
              <a:gd name="connsiteY4" fmla="*/ 4789372 h 4886176"/>
              <a:gd name="connsiteX5" fmla="*/ 1678 w 5453492"/>
              <a:gd name="connsiteY5" fmla="*/ 2360428 h 4886176"/>
              <a:gd name="connsiteX0" fmla="*/ 1432 w 5453246"/>
              <a:gd name="connsiteY0" fmla="*/ 2451646 h 4977394"/>
              <a:gd name="connsiteX1" fmla="*/ 3216203 w 5453246"/>
              <a:gd name="connsiteY1" fmla="*/ 91233 h 4977394"/>
              <a:gd name="connsiteX2" fmla="*/ 4475622 w 5453246"/>
              <a:gd name="connsiteY2" fmla="*/ 2419244 h 4977394"/>
              <a:gd name="connsiteX3" fmla="*/ 5453246 w 5453246"/>
              <a:gd name="connsiteY3" fmla="*/ 4292572 h 4977394"/>
              <a:gd name="connsiteX4" fmla="*/ 3673840 w 5453246"/>
              <a:gd name="connsiteY4" fmla="*/ 4880590 h 4977394"/>
              <a:gd name="connsiteX5" fmla="*/ 1432 w 5453246"/>
              <a:gd name="connsiteY5" fmla="*/ 2451646 h 4977394"/>
              <a:gd name="connsiteX0" fmla="*/ 1432 w 5453246"/>
              <a:gd name="connsiteY0" fmla="*/ 2451646 h 4977394"/>
              <a:gd name="connsiteX1" fmla="*/ 3216203 w 5453246"/>
              <a:gd name="connsiteY1" fmla="*/ 91233 h 4977394"/>
              <a:gd name="connsiteX2" fmla="*/ 4475622 w 5453246"/>
              <a:gd name="connsiteY2" fmla="*/ 2419244 h 4977394"/>
              <a:gd name="connsiteX3" fmla="*/ 5453246 w 5453246"/>
              <a:gd name="connsiteY3" fmla="*/ 4292572 h 4977394"/>
              <a:gd name="connsiteX4" fmla="*/ 3673840 w 5453246"/>
              <a:gd name="connsiteY4" fmla="*/ 4880590 h 4977394"/>
              <a:gd name="connsiteX5" fmla="*/ 1432 w 5453246"/>
              <a:gd name="connsiteY5" fmla="*/ 2451646 h 4977394"/>
              <a:gd name="connsiteX0" fmla="*/ 1701 w 5453515"/>
              <a:gd name="connsiteY0" fmla="*/ 2360413 h 4886161"/>
              <a:gd name="connsiteX1" fmla="*/ 3216472 w 5453515"/>
              <a:gd name="connsiteY1" fmla="*/ 0 h 4886161"/>
              <a:gd name="connsiteX2" fmla="*/ 4475891 w 5453515"/>
              <a:gd name="connsiteY2" fmla="*/ 2328011 h 4886161"/>
              <a:gd name="connsiteX3" fmla="*/ 5453515 w 5453515"/>
              <a:gd name="connsiteY3" fmla="*/ 4201339 h 4886161"/>
              <a:gd name="connsiteX4" fmla="*/ 3674109 w 5453515"/>
              <a:gd name="connsiteY4" fmla="*/ 4789357 h 4886161"/>
              <a:gd name="connsiteX5" fmla="*/ 1701 w 5453515"/>
              <a:gd name="connsiteY5" fmla="*/ 2360413 h 4886161"/>
              <a:gd name="connsiteX0" fmla="*/ 69 w 5451883"/>
              <a:gd name="connsiteY0" fmla="*/ 2360413 h 4806255"/>
              <a:gd name="connsiteX1" fmla="*/ 3214840 w 5451883"/>
              <a:gd name="connsiteY1" fmla="*/ 0 h 4806255"/>
              <a:gd name="connsiteX2" fmla="*/ 4474259 w 5451883"/>
              <a:gd name="connsiteY2" fmla="*/ 2328011 h 4806255"/>
              <a:gd name="connsiteX3" fmla="*/ 5451883 w 5451883"/>
              <a:gd name="connsiteY3" fmla="*/ 4201339 h 4806255"/>
              <a:gd name="connsiteX4" fmla="*/ 3128833 w 5451883"/>
              <a:gd name="connsiteY4" fmla="*/ 4696496 h 4806255"/>
              <a:gd name="connsiteX5" fmla="*/ 69 w 5451883"/>
              <a:gd name="connsiteY5" fmla="*/ 2360413 h 4806255"/>
              <a:gd name="connsiteX0" fmla="*/ 69 w 5473542"/>
              <a:gd name="connsiteY0" fmla="*/ 2360413 h 4849665"/>
              <a:gd name="connsiteX1" fmla="*/ 3214840 w 5473542"/>
              <a:gd name="connsiteY1" fmla="*/ 0 h 4849665"/>
              <a:gd name="connsiteX2" fmla="*/ 4474259 w 5473542"/>
              <a:gd name="connsiteY2" fmla="*/ 2328011 h 4849665"/>
              <a:gd name="connsiteX3" fmla="*/ 5451883 w 5473542"/>
              <a:gd name="connsiteY3" fmla="*/ 4201339 h 4849665"/>
              <a:gd name="connsiteX4" fmla="*/ 4983384 w 5473542"/>
              <a:gd name="connsiteY4" fmla="*/ 4578529 h 4849665"/>
              <a:gd name="connsiteX5" fmla="*/ 3128833 w 5473542"/>
              <a:gd name="connsiteY5" fmla="*/ 4696496 h 4849665"/>
              <a:gd name="connsiteX6" fmla="*/ 69 w 5473542"/>
              <a:gd name="connsiteY6" fmla="*/ 2360413 h 4849665"/>
              <a:gd name="connsiteX0" fmla="*/ 69 w 5615062"/>
              <a:gd name="connsiteY0" fmla="*/ 2360413 h 4885807"/>
              <a:gd name="connsiteX1" fmla="*/ 3214840 w 5615062"/>
              <a:gd name="connsiteY1" fmla="*/ 0 h 4885807"/>
              <a:gd name="connsiteX2" fmla="*/ 4474259 w 5615062"/>
              <a:gd name="connsiteY2" fmla="*/ 2328011 h 4885807"/>
              <a:gd name="connsiteX3" fmla="*/ 5451883 w 5615062"/>
              <a:gd name="connsiteY3" fmla="*/ 4201339 h 4885807"/>
              <a:gd name="connsiteX4" fmla="*/ 5407861 w 5615062"/>
              <a:gd name="connsiteY4" fmla="*/ 4687074 h 4885807"/>
              <a:gd name="connsiteX5" fmla="*/ 3128833 w 5615062"/>
              <a:gd name="connsiteY5" fmla="*/ 4696496 h 4885807"/>
              <a:gd name="connsiteX6" fmla="*/ 69 w 5615062"/>
              <a:gd name="connsiteY6" fmla="*/ 2360413 h 4885807"/>
              <a:gd name="connsiteX0" fmla="*/ 69 w 5615062"/>
              <a:gd name="connsiteY0" fmla="*/ 2360413 h 4902393"/>
              <a:gd name="connsiteX1" fmla="*/ 3214840 w 5615062"/>
              <a:gd name="connsiteY1" fmla="*/ 0 h 4902393"/>
              <a:gd name="connsiteX2" fmla="*/ 4474259 w 5615062"/>
              <a:gd name="connsiteY2" fmla="*/ 2328011 h 4902393"/>
              <a:gd name="connsiteX3" fmla="*/ 5451883 w 5615062"/>
              <a:gd name="connsiteY3" fmla="*/ 4201339 h 4902393"/>
              <a:gd name="connsiteX4" fmla="*/ 5407861 w 5615062"/>
              <a:gd name="connsiteY4" fmla="*/ 4687074 h 4902393"/>
              <a:gd name="connsiteX5" fmla="*/ 3128833 w 5615062"/>
              <a:gd name="connsiteY5" fmla="*/ 4696496 h 4902393"/>
              <a:gd name="connsiteX6" fmla="*/ 69 w 5615062"/>
              <a:gd name="connsiteY6" fmla="*/ 2360413 h 4902393"/>
              <a:gd name="connsiteX0" fmla="*/ 68 w 5615061"/>
              <a:gd name="connsiteY0" fmla="*/ 2360413 h 4878042"/>
              <a:gd name="connsiteX1" fmla="*/ 3214839 w 5615061"/>
              <a:gd name="connsiteY1" fmla="*/ 0 h 4878042"/>
              <a:gd name="connsiteX2" fmla="*/ 4474258 w 5615061"/>
              <a:gd name="connsiteY2" fmla="*/ 2328011 h 4878042"/>
              <a:gd name="connsiteX3" fmla="*/ 5451882 w 5615061"/>
              <a:gd name="connsiteY3" fmla="*/ 4201339 h 4878042"/>
              <a:gd name="connsiteX4" fmla="*/ 5407860 w 5615061"/>
              <a:gd name="connsiteY4" fmla="*/ 4687074 h 4878042"/>
              <a:gd name="connsiteX5" fmla="*/ 3128832 w 5615061"/>
              <a:gd name="connsiteY5" fmla="*/ 4696496 h 4878042"/>
              <a:gd name="connsiteX6" fmla="*/ 68 w 5615061"/>
              <a:gd name="connsiteY6" fmla="*/ 2360413 h 4878042"/>
              <a:gd name="connsiteX0" fmla="*/ 68 w 5597670"/>
              <a:gd name="connsiteY0" fmla="*/ 2360413 h 4878042"/>
              <a:gd name="connsiteX1" fmla="*/ 3214839 w 5597670"/>
              <a:gd name="connsiteY1" fmla="*/ 0 h 4878042"/>
              <a:gd name="connsiteX2" fmla="*/ 4474258 w 5597670"/>
              <a:gd name="connsiteY2" fmla="*/ 2328011 h 4878042"/>
              <a:gd name="connsiteX3" fmla="*/ 5451882 w 5597670"/>
              <a:gd name="connsiteY3" fmla="*/ 4201339 h 4878042"/>
              <a:gd name="connsiteX4" fmla="*/ 5407860 w 5597670"/>
              <a:gd name="connsiteY4" fmla="*/ 4687074 h 4878042"/>
              <a:gd name="connsiteX5" fmla="*/ 3128832 w 5597670"/>
              <a:gd name="connsiteY5" fmla="*/ 4696496 h 4878042"/>
              <a:gd name="connsiteX6" fmla="*/ 68 w 5597670"/>
              <a:gd name="connsiteY6" fmla="*/ 2360413 h 4878042"/>
              <a:gd name="connsiteX0" fmla="*/ 68 w 5619451"/>
              <a:gd name="connsiteY0" fmla="*/ 2360413 h 4878042"/>
              <a:gd name="connsiteX1" fmla="*/ 3214839 w 5619451"/>
              <a:gd name="connsiteY1" fmla="*/ 0 h 4878042"/>
              <a:gd name="connsiteX2" fmla="*/ 4474258 w 5619451"/>
              <a:gd name="connsiteY2" fmla="*/ 2328011 h 4878042"/>
              <a:gd name="connsiteX3" fmla="*/ 5451882 w 5619451"/>
              <a:gd name="connsiteY3" fmla="*/ 4201339 h 4878042"/>
              <a:gd name="connsiteX4" fmla="*/ 5407860 w 5619451"/>
              <a:gd name="connsiteY4" fmla="*/ 4687074 h 4878042"/>
              <a:gd name="connsiteX5" fmla="*/ 3128832 w 5619451"/>
              <a:gd name="connsiteY5" fmla="*/ 4696496 h 4878042"/>
              <a:gd name="connsiteX6" fmla="*/ 68 w 5619451"/>
              <a:gd name="connsiteY6" fmla="*/ 2360413 h 4878042"/>
              <a:gd name="connsiteX0" fmla="*/ 68 w 5619451"/>
              <a:gd name="connsiteY0" fmla="*/ 2360413 h 4878042"/>
              <a:gd name="connsiteX1" fmla="*/ 3214839 w 5619451"/>
              <a:gd name="connsiteY1" fmla="*/ 0 h 4878042"/>
              <a:gd name="connsiteX2" fmla="*/ 4423782 w 5619451"/>
              <a:gd name="connsiteY2" fmla="*/ 2323030 h 4878042"/>
              <a:gd name="connsiteX3" fmla="*/ 5451882 w 5619451"/>
              <a:gd name="connsiteY3" fmla="*/ 4201339 h 4878042"/>
              <a:gd name="connsiteX4" fmla="*/ 5407860 w 5619451"/>
              <a:gd name="connsiteY4" fmla="*/ 4687074 h 4878042"/>
              <a:gd name="connsiteX5" fmla="*/ 3128832 w 5619451"/>
              <a:gd name="connsiteY5" fmla="*/ 4696496 h 4878042"/>
              <a:gd name="connsiteX6" fmla="*/ 68 w 5619451"/>
              <a:gd name="connsiteY6" fmla="*/ 2360413 h 487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9451" h="4878042">
                <a:moveTo>
                  <a:pt x="68" y="2360413"/>
                </a:moveTo>
                <a:cubicBezTo>
                  <a:pt x="14402" y="1577664"/>
                  <a:pt x="2432714" y="56694"/>
                  <a:pt x="3214839" y="0"/>
                </a:cubicBezTo>
                <a:cubicBezTo>
                  <a:pt x="3509356" y="553847"/>
                  <a:pt x="3974299" y="1498931"/>
                  <a:pt x="4423782" y="2323030"/>
                </a:cubicBezTo>
                <a:cubicBezTo>
                  <a:pt x="4769042" y="3011383"/>
                  <a:pt x="5174267" y="3707400"/>
                  <a:pt x="5451882" y="4201339"/>
                </a:cubicBezTo>
                <a:cubicBezTo>
                  <a:pt x="5605427" y="4555760"/>
                  <a:pt x="5754522" y="4498613"/>
                  <a:pt x="5407860" y="4687074"/>
                </a:cubicBezTo>
                <a:cubicBezTo>
                  <a:pt x="5053765" y="4831674"/>
                  <a:pt x="4016081" y="5027998"/>
                  <a:pt x="3128832" y="4696496"/>
                </a:cubicBezTo>
                <a:cubicBezTo>
                  <a:pt x="2241583" y="4364994"/>
                  <a:pt x="-14266" y="3143162"/>
                  <a:pt x="68" y="236041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 rot="9691685">
            <a:off x="4873879" y="5569073"/>
            <a:ext cx="4679522" cy="1922084"/>
          </a:xfrm>
          <a:custGeom>
            <a:avLst/>
            <a:gdLst>
              <a:gd name="connsiteX0" fmla="*/ 0 w 7344816"/>
              <a:gd name="connsiteY0" fmla="*/ 2428944 h 4857887"/>
              <a:gd name="connsiteX1" fmla="*/ 3672408 w 7344816"/>
              <a:gd name="connsiteY1" fmla="*/ 0 h 4857887"/>
              <a:gd name="connsiteX2" fmla="*/ 7344816 w 7344816"/>
              <a:gd name="connsiteY2" fmla="*/ 2428944 h 4857887"/>
              <a:gd name="connsiteX3" fmla="*/ 3672408 w 7344816"/>
              <a:gd name="connsiteY3" fmla="*/ 4857888 h 4857887"/>
              <a:gd name="connsiteX4" fmla="*/ 0 w 7344816"/>
              <a:gd name="connsiteY4" fmla="*/ 2428944 h 4857887"/>
              <a:gd name="connsiteX0" fmla="*/ 0 w 5168257"/>
              <a:gd name="connsiteY0" fmla="*/ 2472329 h 5233338"/>
              <a:gd name="connsiteX1" fmla="*/ 3672408 w 5168257"/>
              <a:gd name="connsiteY1" fmla="*/ 43385 h 5233338"/>
              <a:gd name="connsiteX2" fmla="*/ 5168257 w 5168257"/>
              <a:gd name="connsiteY2" fmla="*/ 4325988 h 5233338"/>
              <a:gd name="connsiteX3" fmla="*/ 3672408 w 5168257"/>
              <a:gd name="connsiteY3" fmla="*/ 4901273 h 5233338"/>
              <a:gd name="connsiteX4" fmla="*/ 0 w 5168257"/>
              <a:gd name="connsiteY4" fmla="*/ 2472329 h 5233338"/>
              <a:gd name="connsiteX0" fmla="*/ 0 w 5168289"/>
              <a:gd name="connsiteY0" fmla="*/ 2472329 h 4971762"/>
              <a:gd name="connsiteX1" fmla="*/ 3672408 w 5168289"/>
              <a:gd name="connsiteY1" fmla="*/ 43385 h 4971762"/>
              <a:gd name="connsiteX2" fmla="*/ 5168257 w 5168289"/>
              <a:gd name="connsiteY2" fmla="*/ 4325988 h 4971762"/>
              <a:gd name="connsiteX3" fmla="*/ 3672408 w 5168289"/>
              <a:gd name="connsiteY3" fmla="*/ 4901273 h 4971762"/>
              <a:gd name="connsiteX4" fmla="*/ 0 w 5168289"/>
              <a:gd name="connsiteY4" fmla="*/ 2472329 h 4971762"/>
              <a:gd name="connsiteX0" fmla="*/ 0 w 4035052"/>
              <a:gd name="connsiteY0" fmla="*/ 4231375 h 5045134"/>
              <a:gd name="connsiteX1" fmla="*/ 2539179 w 4035052"/>
              <a:gd name="connsiteY1" fmla="*/ 19 h 5045134"/>
              <a:gd name="connsiteX2" fmla="*/ 4035028 w 4035052"/>
              <a:gd name="connsiteY2" fmla="*/ 4282622 h 5045134"/>
              <a:gd name="connsiteX3" fmla="*/ 2539179 w 4035052"/>
              <a:gd name="connsiteY3" fmla="*/ 4857907 h 5045134"/>
              <a:gd name="connsiteX4" fmla="*/ 0 w 4035052"/>
              <a:gd name="connsiteY4" fmla="*/ 4231375 h 5045134"/>
              <a:gd name="connsiteX0" fmla="*/ 121 w 4035171"/>
              <a:gd name="connsiteY0" fmla="*/ 4231373 h 5075895"/>
              <a:gd name="connsiteX1" fmla="*/ 2539300 w 4035171"/>
              <a:gd name="connsiteY1" fmla="*/ 17 h 5075895"/>
              <a:gd name="connsiteX2" fmla="*/ 4035149 w 4035171"/>
              <a:gd name="connsiteY2" fmla="*/ 4282620 h 5075895"/>
              <a:gd name="connsiteX3" fmla="*/ 2436842 w 4035171"/>
              <a:gd name="connsiteY3" fmla="*/ 5075820 h 5075895"/>
              <a:gd name="connsiteX4" fmla="*/ 121 w 4035171"/>
              <a:gd name="connsiteY4" fmla="*/ 4231373 h 5075895"/>
              <a:gd name="connsiteX0" fmla="*/ 127 w 4035179"/>
              <a:gd name="connsiteY0" fmla="*/ 4231373 h 5129644"/>
              <a:gd name="connsiteX1" fmla="*/ 2539306 w 4035179"/>
              <a:gd name="connsiteY1" fmla="*/ 17 h 5129644"/>
              <a:gd name="connsiteX2" fmla="*/ 4035155 w 4035179"/>
              <a:gd name="connsiteY2" fmla="*/ 4282620 h 5129644"/>
              <a:gd name="connsiteX3" fmla="*/ 2436848 w 4035179"/>
              <a:gd name="connsiteY3" fmla="*/ 5075820 h 5129644"/>
              <a:gd name="connsiteX4" fmla="*/ 127 w 4035179"/>
              <a:gd name="connsiteY4" fmla="*/ 4231373 h 5129644"/>
              <a:gd name="connsiteX0" fmla="*/ 116 w 4142197"/>
              <a:gd name="connsiteY0" fmla="*/ 4641434 h 5199419"/>
              <a:gd name="connsiteX1" fmla="*/ 2646326 w 4142197"/>
              <a:gd name="connsiteY1" fmla="*/ 876 h 5199419"/>
              <a:gd name="connsiteX2" fmla="*/ 4142175 w 4142197"/>
              <a:gd name="connsiteY2" fmla="*/ 4283479 h 5199419"/>
              <a:gd name="connsiteX3" fmla="*/ 2543868 w 4142197"/>
              <a:gd name="connsiteY3" fmla="*/ 5076679 h 5199419"/>
              <a:gd name="connsiteX4" fmla="*/ 116 w 4142197"/>
              <a:gd name="connsiteY4" fmla="*/ 4641434 h 5199419"/>
              <a:gd name="connsiteX0" fmla="*/ 62438 w 4204519"/>
              <a:gd name="connsiteY0" fmla="*/ 4641434 h 5146886"/>
              <a:gd name="connsiteX1" fmla="*/ 2708648 w 4204519"/>
              <a:gd name="connsiteY1" fmla="*/ 876 h 5146886"/>
              <a:gd name="connsiteX2" fmla="*/ 4204497 w 4204519"/>
              <a:gd name="connsiteY2" fmla="*/ 4283479 h 5146886"/>
              <a:gd name="connsiteX3" fmla="*/ 2606190 w 4204519"/>
              <a:gd name="connsiteY3" fmla="*/ 5076679 h 5146886"/>
              <a:gd name="connsiteX4" fmla="*/ 62438 w 4204519"/>
              <a:gd name="connsiteY4" fmla="*/ 4641434 h 5146886"/>
              <a:gd name="connsiteX0" fmla="*/ 201 w 4142281"/>
              <a:gd name="connsiteY0" fmla="*/ 4641434 h 5258379"/>
              <a:gd name="connsiteX1" fmla="*/ 2646411 w 4142281"/>
              <a:gd name="connsiteY1" fmla="*/ 876 h 5258379"/>
              <a:gd name="connsiteX2" fmla="*/ 4142260 w 4142281"/>
              <a:gd name="connsiteY2" fmla="*/ 4283479 h 5258379"/>
              <a:gd name="connsiteX3" fmla="*/ 2512752 w 4142281"/>
              <a:gd name="connsiteY3" fmla="*/ 5170080 h 5258379"/>
              <a:gd name="connsiteX4" fmla="*/ 201 w 4142281"/>
              <a:gd name="connsiteY4" fmla="*/ 4641434 h 5258379"/>
              <a:gd name="connsiteX0" fmla="*/ 203 w 4142284"/>
              <a:gd name="connsiteY0" fmla="*/ 4641434 h 5284892"/>
              <a:gd name="connsiteX1" fmla="*/ 2646413 w 4142284"/>
              <a:gd name="connsiteY1" fmla="*/ 876 h 5284892"/>
              <a:gd name="connsiteX2" fmla="*/ 4142262 w 4142284"/>
              <a:gd name="connsiteY2" fmla="*/ 4283479 h 5284892"/>
              <a:gd name="connsiteX3" fmla="*/ 2512754 w 4142284"/>
              <a:gd name="connsiteY3" fmla="*/ 5170080 h 5284892"/>
              <a:gd name="connsiteX4" fmla="*/ 203 w 4142284"/>
              <a:gd name="connsiteY4" fmla="*/ 4641434 h 5284892"/>
              <a:gd name="connsiteX0" fmla="*/ 199 w 4142279"/>
              <a:gd name="connsiteY0" fmla="*/ 4641434 h 5298275"/>
              <a:gd name="connsiteX1" fmla="*/ 2646409 w 4142279"/>
              <a:gd name="connsiteY1" fmla="*/ 876 h 5298275"/>
              <a:gd name="connsiteX2" fmla="*/ 4142258 w 4142279"/>
              <a:gd name="connsiteY2" fmla="*/ 4283479 h 5298275"/>
              <a:gd name="connsiteX3" fmla="*/ 2512750 w 4142279"/>
              <a:gd name="connsiteY3" fmla="*/ 5170080 h 5298275"/>
              <a:gd name="connsiteX4" fmla="*/ 199 w 4142279"/>
              <a:gd name="connsiteY4" fmla="*/ 4641434 h 5298275"/>
              <a:gd name="connsiteX0" fmla="*/ 201 w 4209138"/>
              <a:gd name="connsiteY0" fmla="*/ 4642792 h 5273902"/>
              <a:gd name="connsiteX1" fmla="*/ 2646411 w 4209138"/>
              <a:gd name="connsiteY1" fmla="*/ 2234 h 5273902"/>
              <a:gd name="connsiteX2" fmla="*/ 4209118 w 4209138"/>
              <a:gd name="connsiteY2" fmla="*/ 4084694 h 5273902"/>
              <a:gd name="connsiteX3" fmla="*/ 2512752 w 4209138"/>
              <a:gd name="connsiteY3" fmla="*/ 5171438 h 5273902"/>
              <a:gd name="connsiteX4" fmla="*/ 201 w 4209138"/>
              <a:gd name="connsiteY4" fmla="*/ 4642792 h 5273902"/>
              <a:gd name="connsiteX0" fmla="*/ 13822 w 4222759"/>
              <a:gd name="connsiteY0" fmla="*/ 1507401 h 2052967"/>
              <a:gd name="connsiteX1" fmla="*/ 1639189 w 4222759"/>
              <a:gd name="connsiteY1" fmla="*/ 144799 h 2052967"/>
              <a:gd name="connsiteX2" fmla="*/ 4222739 w 4222759"/>
              <a:gd name="connsiteY2" fmla="*/ 949303 h 2052967"/>
              <a:gd name="connsiteX3" fmla="*/ 2526373 w 4222759"/>
              <a:gd name="connsiteY3" fmla="*/ 2036047 h 2052967"/>
              <a:gd name="connsiteX4" fmla="*/ 13822 w 4222759"/>
              <a:gd name="connsiteY4" fmla="*/ 1507401 h 2052967"/>
              <a:gd name="connsiteX0" fmla="*/ 13338 w 4222275"/>
              <a:gd name="connsiteY0" fmla="*/ 1398930 h 1944496"/>
              <a:gd name="connsiteX1" fmla="*/ 1638705 w 4222275"/>
              <a:gd name="connsiteY1" fmla="*/ 36328 h 1944496"/>
              <a:gd name="connsiteX2" fmla="*/ 4222255 w 4222275"/>
              <a:gd name="connsiteY2" fmla="*/ 840832 h 1944496"/>
              <a:gd name="connsiteX3" fmla="*/ 2525889 w 4222275"/>
              <a:gd name="connsiteY3" fmla="*/ 1927576 h 1944496"/>
              <a:gd name="connsiteX4" fmla="*/ 13338 w 4222275"/>
              <a:gd name="connsiteY4" fmla="*/ 1398930 h 1944496"/>
              <a:gd name="connsiteX0" fmla="*/ 15068 w 4224005"/>
              <a:gd name="connsiteY0" fmla="*/ 1388683 h 1934249"/>
              <a:gd name="connsiteX1" fmla="*/ 1640435 w 4224005"/>
              <a:gd name="connsiteY1" fmla="*/ 26081 h 1934249"/>
              <a:gd name="connsiteX2" fmla="*/ 4223985 w 4224005"/>
              <a:gd name="connsiteY2" fmla="*/ 830585 h 1934249"/>
              <a:gd name="connsiteX3" fmla="*/ 2527619 w 4224005"/>
              <a:gd name="connsiteY3" fmla="*/ 1917329 h 1934249"/>
              <a:gd name="connsiteX4" fmla="*/ 15068 w 4224005"/>
              <a:gd name="connsiteY4" fmla="*/ 1388683 h 1934249"/>
              <a:gd name="connsiteX0" fmla="*/ 12530 w 4273976"/>
              <a:gd name="connsiteY0" fmla="*/ 1382591 h 1928157"/>
              <a:gd name="connsiteX1" fmla="*/ 1637897 w 4273976"/>
              <a:gd name="connsiteY1" fmla="*/ 19989 h 1928157"/>
              <a:gd name="connsiteX2" fmla="*/ 3462762 w 4273976"/>
              <a:gd name="connsiteY2" fmla="*/ 587003 h 1928157"/>
              <a:gd name="connsiteX3" fmla="*/ 4221447 w 4273976"/>
              <a:gd name="connsiteY3" fmla="*/ 824493 h 1928157"/>
              <a:gd name="connsiteX4" fmla="*/ 2525081 w 4273976"/>
              <a:gd name="connsiteY4" fmla="*/ 1911237 h 1928157"/>
              <a:gd name="connsiteX5" fmla="*/ 12530 w 4273976"/>
              <a:gd name="connsiteY5" fmla="*/ 1382591 h 1928157"/>
              <a:gd name="connsiteX0" fmla="*/ 11643 w 4273089"/>
              <a:gd name="connsiteY0" fmla="*/ 1372554 h 1918120"/>
              <a:gd name="connsiteX1" fmla="*/ 1637010 w 4273089"/>
              <a:gd name="connsiteY1" fmla="*/ 9952 h 1918120"/>
              <a:gd name="connsiteX2" fmla="*/ 3461875 w 4273089"/>
              <a:gd name="connsiteY2" fmla="*/ 576966 h 1918120"/>
              <a:gd name="connsiteX3" fmla="*/ 4220560 w 4273089"/>
              <a:gd name="connsiteY3" fmla="*/ 814456 h 1918120"/>
              <a:gd name="connsiteX4" fmla="*/ 2524194 w 4273089"/>
              <a:gd name="connsiteY4" fmla="*/ 1901200 h 1918120"/>
              <a:gd name="connsiteX5" fmla="*/ 11643 w 4273089"/>
              <a:gd name="connsiteY5" fmla="*/ 1372554 h 1918120"/>
              <a:gd name="connsiteX0" fmla="*/ 11643 w 4220580"/>
              <a:gd name="connsiteY0" fmla="*/ 1372554 h 1918120"/>
              <a:gd name="connsiteX1" fmla="*/ 1637010 w 4220580"/>
              <a:gd name="connsiteY1" fmla="*/ 9952 h 1918120"/>
              <a:gd name="connsiteX2" fmla="*/ 3461875 w 4220580"/>
              <a:gd name="connsiteY2" fmla="*/ 576966 h 1918120"/>
              <a:gd name="connsiteX3" fmla="*/ 4220560 w 4220580"/>
              <a:gd name="connsiteY3" fmla="*/ 814456 h 1918120"/>
              <a:gd name="connsiteX4" fmla="*/ 2524194 w 4220580"/>
              <a:gd name="connsiteY4" fmla="*/ 1901200 h 1918120"/>
              <a:gd name="connsiteX5" fmla="*/ 11643 w 4220580"/>
              <a:gd name="connsiteY5" fmla="*/ 1372554 h 1918120"/>
              <a:gd name="connsiteX0" fmla="*/ 34327 w 3229343"/>
              <a:gd name="connsiteY0" fmla="*/ 1970611 h 2149154"/>
              <a:gd name="connsiteX1" fmla="*/ 645776 w 3229343"/>
              <a:gd name="connsiteY1" fmla="*/ 46832 h 2149154"/>
              <a:gd name="connsiteX2" fmla="*/ 2470641 w 3229343"/>
              <a:gd name="connsiteY2" fmla="*/ 613846 h 2149154"/>
              <a:gd name="connsiteX3" fmla="*/ 3229326 w 3229343"/>
              <a:gd name="connsiteY3" fmla="*/ 851336 h 2149154"/>
              <a:gd name="connsiteX4" fmla="*/ 1532960 w 3229343"/>
              <a:gd name="connsiteY4" fmla="*/ 1938080 h 2149154"/>
              <a:gd name="connsiteX5" fmla="*/ 34327 w 3229343"/>
              <a:gd name="connsiteY5" fmla="*/ 1970611 h 2149154"/>
              <a:gd name="connsiteX0" fmla="*/ 148244 w 3343260"/>
              <a:gd name="connsiteY0" fmla="*/ 1970611 h 2062623"/>
              <a:gd name="connsiteX1" fmla="*/ 759693 w 3343260"/>
              <a:gd name="connsiteY1" fmla="*/ 46832 h 2062623"/>
              <a:gd name="connsiteX2" fmla="*/ 2584558 w 3343260"/>
              <a:gd name="connsiteY2" fmla="*/ 613846 h 2062623"/>
              <a:gd name="connsiteX3" fmla="*/ 3343243 w 3343260"/>
              <a:gd name="connsiteY3" fmla="*/ 851336 h 2062623"/>
              <a:gd name="connsiteX4" fmla="*/ 1646877 w 3343260"/>
              <a:gd name="connsiteY4" fmla="*/ 1938080 h 2062623"/>
              <a:gd name="connsiteX5" fmla="*/ 148244 w 3343260"/>
              <a:gd name="connsiteY5" fmla="*/ 1970611 h 2062623"/>
              <a:gd name="connsiteX0" fmla="*/ 148244 w 3343260"/>
              <a:gd name="connsiteY0" fmla="*/ 1970611 h 2062623"/>
              <a:gd name="connsiteX1" fmla="*/ 759693 w 3343260"/>
              <a:gd name="connsiteY1" fmla="*/ 46832 h 2062623"/>
              <a:gd name="connsiteX2" fmla="*/ 2584558 w 3343260"/>
              <a:gd name="connsiteY2" fmla="*/ 613846 h 2062623"/>
              <a:gd name="connsiteX3" fmla="*/ 3343243 w 3343260"/>
              <a:gd name="connsiteY3" fmla="*/ 851336 h 2062623"/>
              <a:gd name="connsiteX4" fmla="*/ 1646877 w 3343260"/>
              <a:gd name="connsiteY4" fmla="*/ 1938080 h 2062623"/>
              <a:gd name="connsiteX5" fmla="*/ 148244 w 3343260"/>
              <a:gd name="connsiteY5" fmla="*/ 1970611 h 2062623"/>
              <a:gd name="connsiteX0" fmla="*/ 0 w 3195016"/>
              <a:gd name="connsiteY0" fmla="*/ 1970611 h 2062623"/>
              <a:gd name="connsiteX1" fmla="*/ 611449 w 3195016"/>
              <a:gd name="connsiteY1" fmla="*/ 46832 h 2062623"/>
              <a:gd name="connsiteX2" fmla="*/ 2436314 w 3195016"/>
              <a:gd name="connsiteY2" fmla="*/ 613846 h 2062623"/>
              <a:gd name="connsiteX3" fmla="*/ 3194999 w 3195016"/>
              <a:gd name="connsiteY3" fmla="*/ 851336 h 2062623"/>
              <a:gd name="connsiteX4" fmla="*/ 1498633 w 3195016"/>
              <a:gd name="connsiteY4" fmla="*/ 1938080 h 2062623"/>
              <a:gd name="connsiteX5" fmla="*/ 0 w 3195016"/>
              <a:gd name="connsiteY5" fmla="*/ 1970611 h 2062623"/>
              <a:gd name="connsiteX0" fmla="*/ 0 w 3195016"/>
              <a:gd name="connsiteY0" fmla="*/ 1970611 h 2062623"/>
              <a:gd name="connsiteX1" fmla="*/ 611449 w 3195016"/>
              <a:gd name="connsiteY1" fmla="*/ 46832 h 2062623"/>
              <a:gd name="connsiteX2" fmla="*/ 2436314 w 3195016"/>
              <a:gd name="connsiteY2" fmla="*/ 613846 h 2062623"/>
              <a:gd name="connsiteX3" fmla="*/ 3194999 w 3195016"/>
              <a:gd name="connsiteY3" fmla="*/ 851336 h 2062623"/>
              <a:gd name="connsiteX4" fmla="*/ 1498633 w 3195016"/>
              <a:gd name="connsiteY4" fmla="*/ 1938080 h 2062623"/>
              <a:gd name="connsiteX5" fmla="*/ 0 w 3195016"/>
              <a:gd name="connsiteY5" fmla="*/ 1970611 h 2062623"/>
              <a:gd name="connsiteX0" fmla="*/ 0 w 3195016"/>
              <a:gd name="connsiteY0" fmla="*/ 1970611 h 2062623"/>
              <a:gd name="connsiteX1" fmla="*/ 611449 w 3195016"/>
              <a:gd name="connsiteY1" fmla="*/ 46832 h 2062623"/>
              <a:gd name="connsiteX2" fmla="*/ 2436314 w 3195016"/>
              <a:gd name="connsiteY2" fmla="*/ 613846 h 2062623"/>
              <a:gd name="connsiteX3" fmla="*/ 3194999 w 3195016"/>
              <a:gd name="connsiteY3" fmla="*/ 851336 h 2062623"/>
              <a:gd name="connsiteX4" fmla="*/ 1498633 w 3195016"/>
              <a:gd name="connsiteY4" fmla="*/ 1938080 h 2062623"/>
              <a:gd name="connsiteX5" fmla="*/ 0 w 3195016"/>
              <a:gd name="connsiteY5" fmla="*/ 1970611 h 2062623"/>
              <a:gd name="connsiteX0" fmla="*/ 0 w 3195016"/>
              <a:gd name="connsiteY0" fmla="*/ 1923779 h 2015791"/>
              <a:gd name="connsiteX1" fmla="*/ 611449 w 3195016"/>
              <a:gd name="connsiteY1" fmla="*/ 0 h 2015791"/>
              <a:gd name="connsiteX2" fmla="*/ 2436314 w 3195016"/>
              <a:gd name="connsiteY2" fmla="*/ 567014 h 2015791"/>
              <a:gd name="connsiteX3" fmla="*/ 3194999 w 3195016"/>
              <a:gd name="connsiteY3" fmla="*/ 804504 h 2015791"/>
              <a:gd name="connsiteX4" fmla="*/ 1498633 w 3195016"/>
              <a:gd name="connsiteY4" fmla="*/ 1891248 h 2015791"/>
              <a:gd name="connsiteX5" fmla="*/ 0 w 3195016"/>
              <a:gd name="connsiteY5" fmla="*/ 1923779 h 2015791"/>
              <a:gd name="connsiteX0" fmla="*/ 0 w 3195021"/>
              <a:gd name="connsiteY0" fmla="*/ 1923779 h 1973293"/>
              <a:gd name="connsiteX1" fmla="*/ 611449 w 3195021"/>
              <a:gd name="connsiteY1" fmla="*/ 0 h 1973293"/>
              <a:gd name="connsiteX2" fmla="*/ 2436314 w 3195021"/>
              <a:gd name="connsiteY2" fmla="*/ 567014 h 1973293"/>
              <a:gd name="connsiteX3" fmla="*/ 3194999 w 3195021"/>
              <a:gd name="connsiteY3" fmla="*/ 804504 h 1973293"/>
              <a:gd name="connsiteX4" fmla="*/ 1743378 w 3195021"/>
              <a:gd name="connsiteY4" fmla="*/ 1780191 h 1973293"/>
              <a:gd name="connsiteX5" fmla="*/ 0 w 3195021"/>
              <a:gd name="connsiteY5" fmla="*/ 1923779 h 1973293"/>
              <a:gd name="connsiteX0" fmla="*/ 0 w 3195021"/>
              <a:gd name="connsiteY0" fmla="*/ 1995888 h 2045402"/>
              <a:gd name="connsiteX1" fmla="*/ 453995 w 3195021"/>
              <a:gd name="connsiteY1" fmla="*/ 0 h 2045402"/>
              <a:gd name="connsiteX2" fmla="*/ 2436314 w 3195021"/>
              <a:gd name="connsiteY2" fmla="*/ 639123 h 2045402"/>
              <a:gd name="connsiteX3" fmla="*/ 3194999 w 3195021"/>
              <a:gd name="connsiteY3" fmla="*/ 876613 h 2045402"/>
              <a:gd name="connsiteX4" fmla="*/ 1743378 w 3195021"/>
              <a:gd name="connsiteY4" fmla="*/ 1852300 h 2045402"/>
              <a:gd name="connsiteX5" fmla="*/ 0 w 3195021"/>
              <a:gd name="connsiteY5" fmla="*/ 1995888 h 2045402"/>
              <a:gd name="connsiteX0" fmla="*/ 0 w 3195021"/>
              <a:gd name="connsiteY0" fmla="*/ 2001102 h 2050616"/>
              <a:gd name="connsiteX1" fmla="*/ 384342 w 3195021"/>
              <a:gd name="connsiteY1" fmla="*/ 0 h 2050616"/>
              <a:gd name="connsiteX2" fmla="*/ 2436314 w 3195021"/>
              <a:gd name="connsiteY2" fmla="*/ 644337 h 2050616"/>
              <a:gd name="connsiteX3" fmla="*/ 3194999 w 3195021"/>
              <a:gd name="connsiteY3" fmla="*/ 881827 h 2050616"/>
              <a:gd name="connsiteX4" fmla="*/ 1743378 w 3195021"/>
              <a:gd name="connsiteY4" fmla="*/ 1857514 h 2050616"/>
              <a:gd name="connsiteX5" fmla="*/ 0 w 3195021"/>
              <a:gd name="connsiteY5" fmla="*/ 2001102 h 2050616"/>
              <a:gd name="connsiteX0" fmla="*/ 0 w 3309993"/>
              <a:gd name="connsiteY0" fmla="*/ 2001102 h 2041463"/>
              <a:gd name="connsiteX1" fmla="*/ 384342 w 3309993"/>
              <a:gd name="connsiteY1" fmla="*/ 0 h 2041463"/>
              <a:gd name="connsiteX2" fmla="*/ 2436314 w 3309993"/>
              <a:gd name="connsiteY2" fmla="*/ 644337 h 2041463"/>
              <a:gd name="connsiteX3" fmla="*/ 3309973 w 3309993"/>
              <a:gd name="connsiteY3" fmla="*/ 1169691 h 2041463"/>
              <a:gd name="connsiteX4" fmla="*/ 1743378 w 3309993"/>
              <a:gd name="connsiteY4" fmla="*/ 1857514 h 2041463"/>
              <a:gd name="connsiteX5" fmla="*/ 0 w 3309993"/>
              <a:gd name="connsiteY5" fmla="*/ 2001102 h 2041463"/>
              <a:gd name="connsiteX0" fmla="*/ 0 w 3309993"/>
              <a:gd name="connsiteY0" fmla="*/ 2037534 h 2077895"/>
              <a:gd name="connsiteX1" fmla="*/ 384342 w 3309993"/>
              <a:gd name="connsiteY1" fmla="*/ 36432 h 2077895"/>
              <a:gd name="connsiteX2" fmla="*/ 2396906 w 3309993"/>
              <a:gd name="connsiteY2" fmla="*/ 778352 h 2077895"/>
              <a:gd name="connsiteX3" fmla="*/ 3309973 w 3309993"/>
              <a:gd name="connsiteY3" fmla="*/ 1206123 h 2077895"/>
              <a:gd name="connsiteX4" fmla="*/ 1743378 w 3309993"/>
              <a:gd name="connsiteY4" fmla="*/ 1893946 h 2077895"/>
              <a:gd name="connsiteX5" fmla="*/ 0 w 3309993"/>
              <a:gd name="connsiteY5" fmla="*/ 2037534 h 2077895"/>
              <a:gd name="connsiteX0" fmla="*/ 0 w 3309993"/>
              <a:gd name="connsiteY0" fmla="*/ 2403070 h 2443431"/>
              <a:gd name="connsiteX1" fmla="*/ 599508 w 3309993"/>
              <a:gd name="connsiteY1" fmla="*/ 27114 h 2443431"/>
              <a:gd name="connsiteX2" fmla="*/ 2396906 w 3309993"/>
              <a:gd name="connsiteY2" fmla="*/ 1143888 h 2443431"/>
              <a:gd name="connsiteX3" fmla="*/ 3309973 w 3309993"/>
              <a:gd name="connsiteY3" fmla="*/ 1571659 h 2443431"/>
              <a:gd name="connsiteX4" fmla="*/ 1743378 w 3309993"/>
              <a:gd name="connsiteY4" fmla="*/ 2259482 h 2443431"/>
              <a:gd name="connsiteX5" fmla="*/ 0 w 3309993"/>
              <a:gd name="connsiteY5" fmla="*/ 2403070 h 2443431"/>
              <a:gd name="connsiteX0" fmla="*/ 0 w 3185701"/>
              <a:gd name="connsiteY0" fmla="*/ 2068579 h 2272140"/>
              <a:gd name="connsiteX1" fmla="*/ 475216 w 3185701"/>
              <a:gd name="connsiteY1" fmla="*/ 16193 h 2272140"/>
              <a:gd name="connsiteX2" fmla="*/ 2272614 w 3185701"/>
              <a:gd name="connsiteY2" fmla="*/ 1132967 h 2272140"/>
              <a:gd name="connsiteX3" fmla="*/ 3185681 w 3185701"/>
              <a:gd name="connsiteY3" fmla="*/ 1560738 h 2272140"/>
              <a:gd name="connsiteX4" fmla="*/ 1619086 w 3185701"/>
              <a:gd name="connsiteY4" fmla="*/ 2248561 h 2272140"/>
              <a:gd name="connsiteX5" fmla="*/ 0 w 3185701"/>
              <a:gd name="connsiteY5" fmla="*/ 2068579 h 2272140"/>
              <a:gd name="connsiteX0" fmla="*/ 0 w 3185700"/>
              <a:gd name="connsiteY0" fmla="*/ 2068579 h 2272139"/>
              <a:gd name="connsiteX1" fmla="*/ 475216 w 3185700"/>
              <a:gd name="connsiteY1" fmla="*/ 16193 h 2272139"/>
              <a:gd name="connsiteX2" fmla="*/ 2272614 w 3185700"/>
              <a:gd name="connsiteY2" fmla="*/ 1132967 h 2272139"/>
              <a:gd name="connsiteX3" fmla="*/ 3185681 w 3185700"/>
              <a:gd name="connsiteY3" fmla="*/ 1560738 h 2272139"/>
              <a:gd name="connsiteX4" fmla="*/ 1619086 w 3185700"/>
              <a:gd name="connsiteY4" fmla="*/ 2248561 h 2272139"/>
              <a:gd name="connsiteX5" fmla="*/ 0 w 3185700"/>
              <a:gd name="connsiteY5" fmla="*/ 2068579 h 2272139"/>
              <a:gd name="connsiteX0" fmla="*/ 0 w 3185700"/>
              <a:gd name="connsiteY0" fmla="*/ 2123326 h 2326886"/>
              <a:gd name="connsiteX1" fmla="*/ 475216 w 3185700"/>
              <a:gd name="connsiteY1" fmla="*/ 70940 h 2326886"/>
              <a:gd name="connsiteX2" fmla="*/ 2272614 w 3185700"/>
              <a:gd name="connsiteY2" fmla="*/ 1187714 h 2326886"/>
              <a:gd name="connsiteX3" fmla="*/ 3185681 w 3185700"/>
              <a:gd name="connsiteY3" fmla="*/ 1615485 h 2326886"/>
              <a:gd name="connsiteX4" fmla="*/ 1619086 w 3185700"/>
              <a:gd name="connsiteY4" fmla="*/ 2303308 h 2326886"/>
              <a:gd name="connsiteX5" fmla="*/ 0 w 3185700"/>
              <a:gd name="connsiteY5" fmla="*/ 2123326 h 2326886"/>
              <a:gd name="connsiteX0" fmla="*/ 0 w 3185700"/>
              <a:gd name="connsiteY0" fmla="*/ 2073590 h 2277150"/>
              <a:gd name="connsiteX1" fmla="*/ 475216 w 3185700"/>
              <a:gd name="connsiteY1" fmla="*/ 21204 h 2277150"/>
              <a:gd name="connsiteX2" fmla="*/ 2272614 w 3185700"/>
              <a:gd name="connsiteY2" fmla="*/ 1137978 h 2277150"/>
              <a:gd name="connsiteX3" fmla="*/ 3185681 w 3185700"/>
              <a:gd name="connsiteY3" fmla="*/ 1565749 h 2277150"/>
              <a:gd name="connsiteX4" fmla="*/ 1619086 w 3185700"/>
              <a:gd name="connsiteY4" fmla="*/ 2253572 h 2277150"/>
              <a:gd name="connsiteX5" fmla="*/ 0 w 3185700"/>
              <a:gd name="connsiteY5" fmla="*/ 2073590 h 2277150"/>
              <a:gd name="connsiteX0" fmla="*/ 0 w 3185700"/>
              <a:gd name="connsiteY0" fmla="*/ 2086716 h 2290276"/>
              <a:gd name="connsiteX1" fmla="*/ 475216 w 3185700"/>
              <a:gd name="connsiteY1" fmla="*/ 34330 h 2290276"/>
              <a:gd name="connsiteX2" fmla="*/ 2272614 w 3185700"/>
              <a:gd name="connsiteY2" fmla="*/ 1151104 h 2290276"/>
              <a:gd name="connsiteX3" fmla="*/ 3185681 w 3185700"/>
              <a:gd name="connsiteY3" fmla="*/ 1578875 h 2290276"/>
              <a:gd name="connsiteX4" fmla="*/ 1619086 w 3185700"/>
              <a:gd name="connsiteY4" fmla="*/ 2266698 h 2290276"/>
              <a:gd name="connsiteX5" fmla="*/ 0 w 3185700"/>
              <a:gd name="connsiteY5" fmla="*/ 2086716 h 2290276"/>
              <a:gd name="connsiteX0" fmla="*/ 0 w 3185700"/>
              <a:gd name="connsiteY0" fmla="*/ 2051426 h 2254986"/>
              <a:gd name="connsiteX1" fmla="*/ 417661 w 3185700"/>
              <a:gd name="connsiteY1" fmla="*/ 34946 h 2254986"/>
              <a:gd name="connsiteX2" fmla="*/ 2272614 w 3185700"/>
              <a:gd name="connsiteY2" fmla="*/ 1115814 h 2254986"/>
              <a:gd name="connsiteX3" fmla="*/ 3185681 w 3185700"/>
              <a:gd name="connsiteY3" fmla="*/ 1543585 h 2254986"/>
              <a:gd name="connsiteX4" fmla="*/ 1619086 w 3185700"/>
              <a:gd name="connsiteY4" fmla="*/ 2231408 h 2254986"/>
              <a:gd name="connsiteX5" fmla="*/ 0 w 3185700"/>
              <a:gd name="connsiteY5" fmla="*/ 2051426 h 2254986"/>
              <a:gd name="connsiteX0" fmla="*/ 0 w 3185700"/>
              <a:gd name="connsiteY0" fmla="*/ 2051426 h 2254986"/>
              <a:gd name="connsiteX1" fmla="*/ 417661 w 3185700"/>
              <a:gd name="connsiteY1" fmla="*/ 34946 h 2254986"/>
              <a:gd name="connsiteX2" fmla="*/ 2272614 w 3185700"/>
              <a:gd name="connsiteY2" fmla="*/ 1115814 h 2254986"/>
              <a:gd name="connsiteX3" fmla="*/ 3185681 w 3185700"/>
              <a:gd name="connsiteY3" fmla="*/ 1543585 h 2254986"/>
              <a:gd name="connsiteX4" fmla="*/ 1619086 w 3185700"/>
              <a:gd name="connsiteY4" fmla="*/ 2231408 h 2254986"/>
              <a:gd name="connsiteX5" fmla="*/ 0 w 3185700"/>
              <a:gd name="connsiteY5" fmla="*/ 2051426 h 2254986"/>
              <a:gd name="connsiteX0" fmla="*/ 0 w 3185700"/>
              <a:gd name="connsiteY0" fmla="*/ 2016480 h 2220040"/>
              <a:gd name="connsiteX1" fmla="*/ 417661 w 3185700"/>
              <a:gd name="connsiteY1" fmla="*/ 0 h 2220040"/>
              <a:gd name="connsiteX2" fmla="*/ 2272614 w 3185700"/>
              <a:gd name="connsiteY2" fmla="*/ 1080868 h 2220040"/>
              <a:gd name="connsiteX3" fmla="*/ 3185681 w 3185700"/>
              <a:gd name="connsiteY3" fmla="*/ 1508639 h 2220040"/>
              <a:gd name="connsiteX4" fmla="*/ 1619086 w 3185700"/>
              <a:gd name="connsiteY4" fmla="*/ 2196462 h 2220040"/>
              <a:gd name="connsiteX5" fmla="*/ 0 w 3185700"/>
              <a:gd name="connsiteY5" fmla="*/ 2016480 h 22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00" h="2220040">
                <a:moveTo>
                  <a:pt x="0" y="2016480"/>
                </a:moveTo>
                <a:cubicBezTo>
                  <a:pt x="104722" y="1461498"/>
                  <a:pt x="305491" y="528582"/>
                  <a:pt x="417661" y="0"/>
                </a:cubicBezTo>
                <a:cubicBezTo>
                  <a:pt x="843979" y="322050"/>
                  <a:pt x="1811277" y="829428"/>
                  <a:pt x="2272614" y="1080868"/>
                </a:cubicBezTo>
                <a:cubicBezTo>
                  <a:pt x="2733951" y="1332308"/>
                  <a:pt x="2611614" y="1343071"/>
                  <a:pt x="3185681" y="1508639"/>
                </a:cubicBezTo>
                <a:cubicBezTo>
                  <a:pt x="3190941" y="1591158"/>
                  <a:pt x="2150033" y="2111822"/>
                  <a:pt x="1619086" y="2196462"/>
                </a:cubicBezTo>
                <a:cubicBezTo>
                  <a:pt x="1088139" y="2281102"/>
                  <a:pt x="441609" y="2118344"/>
                  <a:pt x="0" y="201648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-17734" y="6664621"/>
            <a:ext cx="9198522" cy="220763"/>
          </a:xfrm>
          <a:prstGeom prst="rect">
            <a:avLst/>
          </a:prstGeom>
          <a:solidFill>
            <a:srgbClr val="007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" y="107055"/>
            <a:ext cx="1572375" cy="3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0631" y="2491210"/>
            <a:ext cx="7772400" cy="1058977"/>
          </a:xfrm>
        </p:spPr>
        <p:txBody>
          <a:bodyPr anchor="b">
            <a:noAutofit/>
          </a:bodyPr>
          <a:lstStyle>
            <a:lvl1pPr algn="ctr">
              <a:defRPr sz="4062">
                <a:latin typeface="小塚ゴシック Pr6N B" pitchFamily="34" charset="-128"/>
                <a:ea typeface="小塚ゴシック Pr6N B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07831" y="4868979"/>
            <a:ext cx="6858000" cy="716575"/>
          </a:xfrm>
        </p:spPr>
        <p:txBody>
          <a:bodyPr/>
          <a:lstStyle>
            <a:lvl1pPr marL="0" indent="0" algn="ctr">
              <a:buNone/>
              <a:defRPr sz="2215">
                <a:latin typeface="小塚ゴシック Pr6N B" pitchFamily="34" charset="-128"/>
                <a:ea typeface="小塚ゴシック Pr6N B" pitchFamily="34" charset="-128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6346" r="20087" b="25610"/>
          <a:stretch/>
        </p:blipFill>
        <p:spPr bwMode="auto">
          <a:xfrm>
            <a:off x="290668" y="377912"/>
            <a:ext cx="2361599" cy="1234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正方形/長方形 9"/>
          <p:cNvSpPr/>
          <p:nvPr userDrawn="1"/>
        </p:nvSpPr>
        <p:spPr>
          <a:xfrm>
            <a:off x="644769" y="3594100"/>
            <a:ext cx="7784123" cy="7366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9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</p:spTree>
    <p:extLst>
      <p:ext uri="{BB962C8B-B14F-4D97-AF65-F5344CB8AC3E}">
        <p14:creationId xmlns:p14="http://schemas.microsoft.com/office/powerpoint/2010/main" val="353333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428"/>
            <a:ext cx="8229600" cy="562074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-35488" y="692696"/>
            <a:ext cx="9216000" cy="0"/>
          </a:xfrm>
          <a:prstGeom prst="line">
            <a:avLst/>
          </a:prstGeom>
          <a:ln w="25400">
            <a:solidFill>
              <a:srgbClr val="007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 5"/>
          <p:cNvSpPr txBox="1">
            <a:spLocks/>
          </p:cNvSpPr>
          <p:nvPr userDrawn="1"/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健幸アンバサダー養成講座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653136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生活習慣病予防とがん予防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6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251520" y="188640"/>
            <a:ext cx="8712968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最後に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07504" y="1412776"/>
            <a:ext cx="9349121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5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適正な生活習慣で、</a:t>
            </a:r>
            <a:endParaRPr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5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生活習慣病を予防しましょう！</a:t>
            </a:r>
            <a:endParaRPr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19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27952"/>
            <a:ext cx="7289068" cy="31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生活習慣病とは？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83" y="908720"/>
            <a:ext cx="910832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生活習慣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によって引き起こされるあらゆる疾病</a:t>
            </a:r>
          </a:p>
        </p:txBody>
      </p:sp>
      <p:pic>
        <p:nvPicPr>
          <p:cNvPr id="1127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32" y="1527446"/>
            <a:ext cx="23460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6026"/>
            <a:ext cx="3472989" cy="22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6079" r="5089" b="6186"/>
          <a:stretch/>
        </p:blipFill>
        <p:spPr bwMode="auto">
          <a:xfrm>
            <a:off x="4835471" y="4564150"/>
            <a:ext cx="2154265" cy="21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6" y="1582213"/>
            <a:ext cx="2491282" cy="24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31407"/>
            <a:ext cx="2127030" cy="23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1527446"/>
            <a:ext cx="8928809" cy="520413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-759870" y="2708381"/>
            <a:ext cx="4434250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運動</a:t>
            </a:r>
            <a:endParaRPr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不足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3075046" y="2763951"/>
            <a:ext cx="2994090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食べ過ぎ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6030487" y="2763951"/>
            <a:ext cx="2994090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睡眠不足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631056" y="5075171"/>
            <a:ext cx="2994090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飲みすぎ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4414820" y="4869160"/>
            <a:ext cx="2994090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喫煙</a:t>
            </a:r>
          </a:p>
        </p:txBody>
      </p:sp>
    </p:spTree>
    <p:extLst>
      <p:ext uri="{BB962C8B-B14F-4D97-AF65-F5344CB8AC3E}">
        <p14:creationId xmlns:p14="http://schemas.microsoft.com/office/powerpoint/2010/main" val="424803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23528" y="188640"/>
            <a:ext cx="82296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生活習慣病の主な病気</a:t>
            </a:r>
          </a:p>
        </p:txBody>
      </p:sp>
      <p:pic>
        <p:nvPicPr>
          <p:cNvPr id="1946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18" y="1227931"/>
            <a:ext cx="38004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-474644" y="2978485"/>
            <a:ext cx="4238129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糖尿病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 rot="348784">
            <a:off x="4192097" y="4249775"/>
            <a:ext cx="5064367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高血圧症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 rot="20876200">
            <a:off x="-185063" y="1022073"/>
            <a:ext cx="6912768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脂質異常症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 rot="21334489">
            <a:off x="197848" y="4488833"/>
            <a:ext cx="4238129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心臓病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 rot="452038">
            <a:off x="6331540" y="1449923"/>
            <a:ext cx="2119065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癌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生活習慣病は、</a:t>
            </a:r>
            <a:r>
              <a:rPr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自覚症状の無いまま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進行するため</a:t>
            </a: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予防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早期発見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が大切！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 rot="21091660">
            <a:off x="5092774" y="2761013"/>
            <a:ext cx="4238129" cy="1601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認知症</a:t>
            </a:r>
          </a:p>
        </p:txBody>
      </p:sp>
    </p:spTree>
    <p:extLst>
      <p:ext uri="{BB962C8B-B14F-4D97-AF65-F5344CB8AC3E}">
        <p14:creationId xmlns:p14="http://schemas.microsoft.com/office/powerpoint/2010/main" val="17413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生活習慣病で亡くなる人は？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289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5400" dirty="0"/>
              <a:t>日本人の</a:t>
            </a:r>
            <a:r>
              <a:rPr lang="en-US" altLang="ja-JP" sz="5400" dirty="0"/>
              <a:t>1</a:t>
            </a:r>
            <a:r>
              <a:rPr lang="ja-JP" altLang="en-US" sz="5400" dirty="0"/>
              <a:t>年間の全死亡者のうち</a:t>
            </a: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　　　　　　　　　　　</a:t>
            </a: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　　　　　　　％が</a:t>
            </a:r>
            <a:endParaRPr lang="en-US" altLang="ja-JP" sz="5400" dirty="0"/>
          </a:p>
          <a:p>
            <a:pPr marL="0" indent="0">
              <a:buNone/>
            </a:pP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生活習慣病で亡くなっています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2924944"/>
            <a:ext cx="2664296" cy="144016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292494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FF0000"/>
                </a:solidFill>
              </a:rPr>
              <a:t>６０</a:t>
            </a:r>
          </a:p>
        </p:txBody>
      </p:sp>
    </p:spTree>
    <p:extLst>
      <p:ext uri="{BB962C8B-B14F-4D97-AF65-F5344CB8AC3E}">
        <p14:creationId xmlns:p14="http://schemas.microsoft.com/office/powerpoint/2010/main" val="19354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226830" y="1196752"/>
            <a:ext cx="69119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4800" dirty="0"/>
              <a:t>「がん」は身近な病気です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8748713" y="6381750"/>
            <a:ext cx="169862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ＭＳ Ｐゴシック"/>
                <a:ea typeface="ＭＳ Ｐゴシック"/>
              </a:rPr>
              <a:t>２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51330" y="4220567"/>
            <a:ext cx="1368896" cy="28855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1520" y="5085730"/>
            <a:ext cx="69119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4800" dirty="0"/>
              <a:t>「がん」の原因は</a:t>
            </a:r>
            <a:endParaRPr lang="en-US" altLang="ja-JP" sz="4800" dirty="0"/>
          </a:p>
          <a:p>
            <a:pPr algn="ctr"/>
            <a:r>
              <a:rPr lang="ja-JP" altLang="en-US" sz="4800" dirty="0"/>
              <a:t>　　　　　　　　　　生活習慣が　　　　％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156176" y="5251301"/>
            <a:ext cx="1583383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b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6176" y="5251301"/>
            <a:ext cx="1583383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>
                <a:solidFill>
                  <a:schemeClr val="bg1"/>
                </a:solidFill>
              </a:rPr>
              <a:t>７５</a:t>
            </a:r>
          </a:p>
        </p:txBody>
      </p:sp>
      <p:pic>
        <p:nvPicPr>
          <p:cNvPr id="12" name="図 1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7D54456-0FEA-41B3-B414-0B972A910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1"/>
          <a:stretch/>
        </p:blipFill>
        <p:spPr>
          <a:xfrm>
            <a:off x="3494481" y="2819242"/>
            <a:ext cx="5629303" cy="164561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FB4B76-0F35-4A60-B572-6841E2E80BD0}"/>
              </a:ext>
            </a:extLst>
          </p:cNvPr>
          <p:cNvSpPr txBox="1"/>
          <p:nvPr/>
        </p:nvSpPr>
        <p:spPr>
          <a:xfrm>
            <a:off x="20216" y="2744222"/>
            <a:ext cx="3586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+mn-ea"/>
              </a:rPr>
              <a:t>生涯</a:t>
            </a:r>
            <a:r>
              <a:rPr kumimoji="1" lang="ja-JP" altLang="en-US" sz="4000" b="1" dirty="0">
                <a:latin typeface="+mn-ea"/>
              </a:rPr>
              <a:t>で</a:t>
            </a:r>
            <a:r>
              <a:rPr kumimoji="1" lang="ja-JP" altLang="en-US" sz="4800" b="1" dirty="0">
                <a:solidFill>
                  <a:srgbClr val="FF0000"/>
                </a:solidFill>
                <a:latin typeface="+mn-ea"/>
              </a:rPr>
              <a:t>がん</a:t>
            </a:r>
            <a:r>
              <a:rPr kumimoji="1" lang="ja-JP" altLang="en-US" sz="4000" b="1" dirty="0">
                <a:latin typeface="+mn-ea"/>
              </a:rPr>
              <a:t>に</a:t>
            </a:r>
            <a:endParaRPr kumimoji="1" lang="en-US" altLang="ja-JP" sz="4000" b="1" dirty="0">
              <a:latin typeface="+mn-ea"/>
            </a:endParaRPr>
          </a:p>
          <a:p>
            <a:r>
              <a:rPr lang="ja-JP" altLang="en-US" sz="4000" b="1" dirty="0">
                <a:latin typeface="+mn-ea"/>
              </a:rPr>
              <a:t>かかる確率は</a:t>
            </a:r>
            <a:endParaRPr lang="en-US" altLang="ja-JP" sz="40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（</a:t>
            </a:r>
            <a:r>
              <a:rPr kumimoji="1" lang="en-US" altLang="ja-JP" sz="2400" b="1" dirty="0">
                <a:latin typeface="+mn-ea"/>
              </a:rPr>
              <a:t>2019</a:t>
            </a:r>
            <a:r>
              <a:rPr kumimoji="1" lang="ja-JP" altLang="en-US" sz="2400" b="1" dirty="0">
                <a:latin typeface="+mn-ea"/>
              </a:rPr>
              <a:t>年データ）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914BEE-CBDC-DD28-5E62-1991D1506A87}"/>
              </a:ext>
            </a:extLst>
          </p:cNvPr>
          <p:cNvSpPr/>
          <p:nvPr/>
        </p:nvSpPr>
        <p:spPr>
          <a:xfrm>
            <a:off x="7406070" y="2753040"/>
            <a:ext cx="1671464" cy="71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65.5</a:t>
            </a:r>
            <a:r>
              <a:rPr kumimoji="1" lang="ja-JP" altLang="en-US" sz="2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kumimoji="1" lang="ja-JP" altLang="en-US" sz="28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065209-6C2D-F840-2606-E1C8C832B8DB}"/>
              </a:ext>
            </a:extLst>
          </p:cNvPr>
          <p:cNvSpPr/>
          <p:nvPr/>
        </p:nvSpPr>
        <p:spPr>
          <a:xfrm>
            <a:off x="7359821" y="3306536"/>
            <a:ext cx="1763963" cy="71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CC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51.2</a:t>
            </a:r>
            <a:r>
              <a:rPr lang="ja-JP" altLang="en-US" sz="2000" b="1" dirty="0">
                <a:solidFill>
                  <a:srgbClr val="CC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kumimoji="1" lang="ja-JP" altLang="en-US" sz="2800" b="1" dirty="0">
              <a:solidFill>
                <a:srgbClr val="CC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74343" y="2584950"/>
            <a:ext cx="5472608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7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1628800"/>
            <a:ext cx="81442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159614" y="667016"/>
            <a:ext cx="69119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4800" dirty="0"/>
              <a:t>「がん」治療は進歩しています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27584" y="1770869"/>
            <a:ext cx="1296144" cy="36004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167696" y="5221735"/>
            <a:ext cx="9091949" cy="43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3399"/>
                    </a:gs>
                    <a:gs pos="100000">
                      <a:srgbClr val="333399">
                        <a:gamma/>
                        <a:tint val="30196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b"/>
          <a:lstStyle/>
          <a:p>
            <a:pPr algn="ctr" defTabSz="1828800">
              <a:defRPr/>
            </a:pPr>
            <a:endParaRPr lang="en-US" altLang="ja-JP" sz="2800" b="1" u="sng" dirty="0">
              <a:solidFill>
                <a:srgbClr val="002060"/>
              </a:solidFill>
              <a:latin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56175" y="4129388"/>
            <a:ext cx="2605335" cy="109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7200" b="1" dirty="0">
                <a:solidFill>
                  <a:srgbClr val="FF0000"/>
                </a:solidFill>
              </a:rPr>
              <a:t>58.9</a:t>
            </a:r>
            <a:r>
              <a:rPr lang="ja-JP" altLang="en-US" sz="2000" b="1" dirty="0">
                <a:solidFill>
                  <a:srgbClr val="FF0000"/>
                </a:solidFill>
              </a:rPr>
              <a:t>％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26771" y="5425132"/>
            <a:ext cx="2605335" cy="109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7200" b="1" dirty="0">
                <a:solidFill>
                  <a:srgbClr val="FF0000"/>
                </a:solidFill>
              </a:rPr>
              <a:t>68.9</a:t>
            </a:r>
            <a:r>
              <a:rPr lang="ja-JP" altLang="en-US" sz="2000" b="1" dirty="0">
                <a:solidFill>
                  <a:srgbClr val="FF0000"/>
                </a:solidFill>
              </a:rPr>
              <a:t>％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WordArt 14">
            <a:extLst>
              <a:ext uri="{FF2B5EF4-FFF2-40B4-BE49-F238E27FC236}">
                <a16:creationId xmlns:a16="http://schemas.microsoft.com/office/drawing/2014/main" id="{8B2EA249-F391-4B0C-AEC4-BF56B5D87F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48713" y="6381750"/>
            <a:ext cx="169862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ＭＳ Ｐゴシック"/>
                <a:ea typeface="ＭＳ Ｐゴシック"/>
              </a:rPr>
              <a:t>4</a:t>
            </a:r>
            <a:endParaRPr lang="ja-JP" alt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ＭＳ Ｐゴシック"/>
              <a:ea typeface="ＭＳ Ｐゴシック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E3EEAEE-46F8-4EE8-B14B-2D5319E6FCB2}"/>
              </a:ext>
            </a:extLst>
          </p:cNvPr>
          <p:cNvSpPr/>
          <p:nvPr/>
        </p:nvSpPr>
        <p:spPr>
          <a:xfrm>
            <a:off x="382490" y="4147133"/>
            <a:ext cx="4621558" cy="1073199"/>
          </a:xfrm>
          <a:prstGeom prst="rect">
            <a:avLst/>
          </a:prstGeom>
          <a:solidFill>
            <a:srgbClr val="39AF4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年相対生存率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2005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年～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2008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年に診断された患者）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C8E8A1D-9FEB-4621-852A-484C04CE39C0}"/>
              </a:ext>
            </a:extLst>
          </p:cNvPr>
          <p:cNvSpPr/>
          <p:nvPr/>
        </p:nvSpPr>
        <p:spPr>
          <a:xfrm>
            <a:off x="382490" y="5588075"/>
            <a:ext cx="4621558" cy="9718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年相対生存率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2013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年に診断された患者）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16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1093" y="1355836"/>
            <a:ext cx="492443" cy="4146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ＭＳ Ｐゴシック"/>
              </a:rPr>
              <a:t>アルツハイマー病リスク（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/>
              </a:rPr>
              <a:t>×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/>
              </a:rPr>
              <a:t>１０００人）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59975" y="6305903"/>
            <a:ext cx="342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b="1" dirty="0">
                <a:solidFill>
                  <a:prstClr val="black"/>
                </a:solidFill>
                <a:latin typeface="ＭＳ Ｐゴシック"/>
              </a:rPr>
              <a:t>出典：</a:t>
            </a:r>
            <a:r>
              <a:rPr lang="en-US" altLang="ja-JP" sz="1100" b="1" dirty="0">
                <a:solidFill>
                  <a:prstClr val="black"/>
                </a:solidFill>
                <a:latin typeface="ＭＳ Ｐゴシック"/>
              </a:rPr>
              <a:t>Barnes </a:t>
            </a:r>
            <a:r>
              <a:rPr lang="en-US" altLang="ja-JP" sz="1100" b="1" dirty="0" err="1">
                <a:solidFill>
                  <a:prstClr val="black"/>
                </a:solidFill>
                <a:latin typeface="ＭＳ Ｐゴシック"/>
              </a:rPr>
              <a:t>DE.Lancet</a:t>
            </a:r>
            <a:r>
              <a:rPr lang="en-US" altLang="ja-JP" sz="1100" b="1" dirty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en-US" altLang="ja-JP" sz="1100" b="1" dirty="0" err="1">
                <a:solidFill>
                  <a:prstClr val="black"/>
                </a:solidFill>
                <a:latin typeface="ＭＳ Ｐゴシック"/>
              </a:rPr>
              <a:t>Neurol</a:t>
            </a:r>
            <a:r>
              <a:rPr lang="en-US" altLang="ja-JP" sz="1100" b="1" dirty="0">
                <a:solidFill>
                  <a:prstClr val="black"/>
                </a:solidFill>
                <a:latin typeface="ＭＳ Ｐゴシック"/>
              </a:rPr>
              <a:t> 2011. </a:t>
            </a:r>
            <a:r>
              <a:rPr lang="ja-JP" altLang="en-US" sz="1100" b="1" dirty="0">
                <a:solidFill>
                  <a:prstClr val="black"/>
                </a:solidFill>
                <a:latin typeface="ＭＳ Ｐゴシック"/>
              </a:rPr>
              <a:t>より改変して作図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56818"/>
            <a:ext cx="694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C00000"/>
                </a:solidFill>
              </a:rPr>
              <a:t>認知症の原因は？</a:t>
            </a:r>
          </a:p>
        </p:txBody>
      </p:sp>
      <p:sp>
        <p:nvSpPr>
          <p:cNvPr id="10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60685" y="6465636"/>
            <a:ext cx="597973" cy="476250"/>
          </a:xfrm>
        </p:spPr>
        <p:txBody>
          <a:bodyPr/>
          <a:lstStyle/>
          <a:p>
            <a:fld id="{52652BE3-EFEA-458D-8399-302F1F6C7863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CC3EBF5F-BBBE-41A7-AA6F-A38CD52C0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592044"/>
              </p:ext>
            </p:extLst>
          </p:nvPr>
        </p:nvGraphicFramePr>
        <p:xfrm>
          <a:off x="1584027" y="764705"/>
          <a:ext cx="4380377" cy="593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円形吹き出し 6"/>
          <p:cNvSpPr/>
          <p:nvPr/>
        </p:nvSpPr>
        <p:spPr>
          <a:xfrm>
            <a:off x="5825210" y="924437"/>
            <a:ext cx="3179596" cy="1601453"/>
          </a:xfrm>
          <a:prstGeom prst="wedgeEllipseCallout">
            <a:avLst>
              <a:gd name="adj1" fmla="val -61519"/>
              <a:gd name="adj2" fmla="val -37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73154" y="1226327"/>
            <a:ext cx="325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運動不足が</a:t>
            </a: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</a:rPr>
              <a:t>最も影響が強い！</a:t>
            </a:r>
          </a:p>
        </p:txBody>
      </p:sp>
    </p:spTree>
    <p:extLst>
      <p:ext uri="{BB962C8B-B14F-4D97-AF65-F5344CB8AC3E}">
        <p14:creationId xmlns:p14="http://schemas.microsoft.com/office/powerpoint/2010/main" val="317793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323528" y="18864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あなたの生活習慣をチェック☝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7000" y="6926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5AAC3E"/>
                </a:solidFill>
              </a:rPr>
              <a:t>■生活</a:t>
            </a:r>
            <a:endParaRPr kumimoji="1" lang="en-US" altLang="ja-JP" sz="3600" dirty="0">
              <a:solidFill>
                <a:srgbClr val="5AAC3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978" y="314087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EE72A4"/>
                </a:solidFill>
              </a:rPr>
              <a:t>■食事</a:t>
            </a:r>
            <a:endParaRPr kumimoji="1" lang="en-US" altLang="ja-JP" sz="3600" dirty="0">
              <a:solidFill>
                <a:srgbClr val="EE72A4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95" y="522702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9ED5"/>
                </a:solidFill>
              </a:rPr>
              <a:t>■運動</a:t>
            </a:r>
            <a:endParaRPr kumimoji="1" lang="en-US" altLang="ja-JP" sz="3600" dirty="0">
              <a:solidFill>
                <a:srgbClr val="009ED5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42163" y="3162064"/>
            <a:ext cx="5649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□早食い・ドカ食い・ながら食いが多い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□濃い味付け、脂っこいものが好き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□夜食や間食が多い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□朝食を抜くことが多い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□野菜や海藻類の摂取量が少ない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42163" y="5191237"/>
            <a:ext cx="7410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分以上の軽く汗をかく運動を週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 実施していない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□一日の歩数は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7000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歩未満が多い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□移動に車をよく使う、階段の利用を避けてしまう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87" y="3459144"/>
            <a:ext cx="1007007" cy="100700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37" y="3926482"/>
            <a:ext cx="813110" cy="81311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92" y="5908397"/>
            <a:ext cx="646331" cy="64633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42163" y="797077"/>
            <a:ext cx="7410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歳のときの体重から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10kg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以上増加している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 　　　　　　　　　　　　　　　　もしくは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BMI18.5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未満である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□ほぼ毎日アルコール飲料を飲む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□たばこを吸っている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□夜更かしが多く睡眠不足である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□多忙で休養が取れない、ストレスが溜まっている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0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9033" t="16401" r="29329" b="7476"/>
          <a:stretch/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7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575</Words>
  <Application>Microsoft Office PowerPoint</Application>
  <PresentationFormat>画面に合わせる (4:3)</PresentationFormat>
  <Paragraphs>93</Paragraphs>
  <Slides>10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HGP創英角ｺﾞｼｯｸUB</vt:lpstr>
      <vt:lpstr>HG丸ｺﾞｼｯｸM-PRO</vt:lpstr>
      <vt:lpstr>Hiragino Kaku Gothic ProN</vt:lpstr>
      <vt:lpstr>Meiryo UI</vt:lpstr>
      <vt:lpstr>ＭＳ Ｐゴシック</vt:lpstr>
      <vt:lpstr>メイリオ</vt:lpstr>
      <vt:lpstr>小塚ゴシック Pr6N B</vt:lpstr>
      <vt:lpstr>Arial</vt:lpstr>
      <vt:lpstr>Calibri</vt:lpstr>
      <vt:lpstr>Office テーマ</vt:lpstr>
      <vt:lpstr>健幸アンバサダー養成講座</vt:lpstr>
      <vt:lpstr>生活習慣病とは？</vt:lpstr>
      <vt:lpstr>PowerPoint プレゼンテーション</vt:lpstr>
      <vt:lpstr>生活習慣病で亡くなる人は？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植西 政雄</dc:creator>
  <cp:lastModifiedBy>TWR736</cp:lastModifiedBy>
  <cp:revision>271</cp:revision>
  <cp:lastPrinted>2017-10-11T06:05:33Z</cp:lastPrinted>
  <dcterms:created xsi:type="dcterms:W3CDTF">2016-05-10T09:03:16Z</dcterms:created>
  <dcterms:modified xsi:type="dcterms:W3CDTF">2023-10-02T04:21:02Z</dcterms:modified>
</cp:coreProperties>
</file>